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5"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9926638" cy="67976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1">
          <p15:clr>
            <a:srgbClr val="A4A3A4"/>
          </p15:clr>
        </p15:guide>
        <p15:guide id="2" pos="312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1194" y="66"/>
      </p:cViewPr>
      <p:guideLst>
        <p:guide orient="horz" pos="2160"/>
        <p:guide pos="288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141"/>
        <p:guide pos="312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4302125" cy="339725"/>
          </a:xfrm>
          <a:prstGeom prst="rect">
            <a:avLst/>
          </a:prstGeom>
          <a:noFill/>
          <a:ln>
            <a:noFill/>
          </a:ln>
        </p:spPr>
        <p:txBody>
          <a:bodyPr spcFirstLastPara="1" wrap="square" lIns="95525" tIns="47750" rIns="95525" bIns="47750" anchor="t" anchorCtr="0">
            <a:noAutofit/>
          </a:bodyPr>
          <a:lstStyle>
            <a:lvl1pPr marR="0" lvl="0" algn="l" rtl="0">
              <a:spcBef>
                <a:spcPts val="0"/>
              </a:spcBef>
              <a:spcAft>
                <a:spcPts val="0"/>
              </a:spcAft>
              <a:buSzPts val="1400"/>
              <a:buNone/>
              <a:defRPr sz="1100" b="0" i="0" u="none" strike="noStrike" cap="none">
                <a:solidFill>
                  <a:srgbClr val="7F7F7F"/>
                </a:solidFill>
                <a:latin typeface="Open Sans"/>
                <a:ea typeface="Open Sans"/>
                <a:cs typeface="Open Sans"/>
                <a:sym typeface="Open Sans"/>
              </a:defRPr>
            </a:lvl1pPr>
            <a:lvl2pPr marR="0" lvl="1" algn="ctr" rtl="0">
              <a:spcBef>
                <a:spcPts val="0"/>
              </a:spcBef>
              <a:spcAft>
                <a:spcPts val="0"/>
              </a:spcAft>
              <a:buSzPts val="1400"/>
              <a:buNone/>
              <a:defRPr sz="1000" b="0" i="0" u="none" strike="noStrike" cap="none">
                <a:solidFill>
                  <a:schemeClr val="dk1"/>
                </a:solidFill>
                <a:latin typeface="Arial"/>
                <a:ea typeface="Arial"/>
                <a:cs typeface="Arial"/>
                <a:sym typeface="Arial"/>
              </a:defRPr>
            </a:lvl2pPr>
            <a:lvl3pPr marR="0" lvl="2" algn="ctr" rtl="0">
              <a:spcBef>
                <a:spcPts val="0"/>
              </a:spcBef>
              <a:spcAft>
                <a:spcPts val="0"/>
              </a:spcAft>
              <a:buSzPts val="1400"/>
              <a:buNone/>
              <a:defRPr sz="1000" b="0" i="0" u="none" strike="noStrike" cap="none">
                <a:solidFill>
                  <a:schemeClr val="dk1"/>
                </a:solidFill>
                <a:latin typeface="Arial"/>
                <a:ea typeface="Arial"/>
                <a:cs typeface="Arial"/>
                <a:sym typeface="Arial"/>
              </a:defRPr>
            </a:lvl3pPr>
            <a:lvl4pPr marR="0" lvl="3" algn="ctr" rtl="0">
              <a:spcBef>
                <a:spcPts val="0"/>
              </a:spcBef>
              <a:spcAft>
                <a:spcPts val="0"/>
              </a:spcAft>
              <a:buSzPts val="1400"/>
              <a:buNone/>
              <a:defRPr sz="1000" b="0" i="0" u="none" strike="noStrike" cap="none">
                <a:solidFill>
                  <a:schemeClr val="dk1"/>
                </a:solidFill>
                <a:latin typeface="Arial"/>
                <a:ea typeface="Arial"/>
                <a:cs typeface="Arial"/>
                <a:sym typeface="Arial"/>
              </a:defRPr>
            </a:lvl4pPr>
            <a:lvl5pPr marR="0" lvl="4" algn="ctr" rtl="0">
              <a:spcBef>
                <a:spcPts val="0"/>
              </a:spcBef>
              <a:spcAft>
                <a:spcPts val="0"/>
              </a:spcAft>
              <a:buSzPts val="1400"/>
              <a:buNone/>
              <a:defRPr sz="10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0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0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0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0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5622925" y="0"/>
            <a:ext cx="4302125" cy="339725"/>
          </a:xfrm>
          <a:prstGeom prst="rect">
            <a:avLst/>
          </a:prstGeom>
          <a:noFill/>
          <a:ln>
            <a:noFill/>
          </a:ln>
        </p:spPr>
        <p:txBody>
          <a:bodyPr spcFirstLastPara="1" wrap="square" lIns="95525" tIns="47750" rIns="95525" bIns="47750" anchor="t" anchorCtr="0">
            <a:noAutofit/>
          </a:bodyPr>
          <a:lstStyle>
            <a:lvl1pPr marR="0" lvl="0" algn="r" rtl="0">
              <a:spcBef>
                <a:spcPts val="0"/>
              </a:spcBef>
              <a:spcAft>
                <a:spcPts val="0"/>
              </a:spcAft>
              <a:buSzPts val="1400"/>
              <a:buNone/>
              <a:defRPr sz="1100" b="0" i="0" u="none" strike="noStrike" cap="none">
                <a:solidFill>
                  <a:srgbClr val="7F7F7F"/>
                </a:solidFill>
                <a:latin typeface="Open Sans"/>
                <a:ea typeface="Open Sans"/>
                <a:cs typeface="Open Sans"/>
                <a:sym typeface="Open Sans"/>
              </a:defRPr>
            </a:lvl1pPr>
            <a:lvl2pPr marR="0" lvl="1" algn="ctr" rtl="0">
              <a:spcBef>
                <a:spcPts val="0"/>
              </a:spcBef>
              <a:spcAft>
                <a:spcPts val="0"/>
              </a:spcAft>
              <a:buSzPts val="1400"/>
              <a:buNone/>
              <a:defRPr sz="1000" b="0" i="0" u="none" strike="noStrike" cap="none">
                <a:solidFill>
                  <a:schemeClr val="dk1"/>
                </a:solidFill>
                <a:latin typeface="Arial"/>
                <a:ea typeface="Arial"/>
                <a:cs typeface="Arial"/>
                <a:sym typeface="Arial"/>
              </a:defRPr>
            </a:lvl2pPr>
            <a:lvl3pPr marR="0" lvl="2" algn="ctr" rtl="0">
              <a:spcBef>
                <a:spcPts val="0"/>
              </a:spcBef>
              <a:spcAft>
                <a:spcPts val="0"/>
              </a:spcAft>
              <a:buSzPts val="1400"/>
              <a:buNone/>
              <a:defRPr sz="1000" b="0" i="0" u="none" strike="noStrike" cap="none">
                <a:solidFill>
                  <a:schemeClr val="dk1"/>
                </a:solidFill>
                <a:latin typeface="Arial"/>
                <a:ea typeface="Arial"/>
                <a:cs typeface="Arial"/>
                <a:sym typeface="Arial"/>
              </a:defRPr>
            </a:lvl3pPr>
            <a:lvl4pPr marR="0" lvl="3" algn="ctr" rtl="0">
              <a:spcBef>
                <a:spcPts val="0"/>
              </a:spcBef>
              <a:spcAft>
                <a:spcPts val="0"/>
              </a:spcAft>
              <a:buSzPts val="1400"/>
              <a:buNone/>
              <a:defRPr sz="1000" b="0" i="0" u="none" strike="noStrike" cap="none">
                <a:solidFill>
                  <a:schemeClr val="dk1"/>
                </a:solidFill>
                <a:latin typeface="Arial"/>
                <a:ea typeface="Arial"/>
                <a:cs typeface="Arial"/>
                <a:sym typeface="Arial"/>
              </a:defRPr>
            </a:lvl4pPr>
            <a:lvl5pPr marR="0" lvl="4" algn="ctr" rtl="0">
              <a:spcBef>
                <a:spcPts val="0"/>
              </a:spcBef>
              <a:spcAft>
                <a:spcPts val="0"/>
              </a:spcAft>
              <a:buSzPts val="1400"/>
              <a:buNone/>
              <a:defRPr sz="10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0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0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0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0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3263900" y="511175"/>
            <a:ext cx="3398838" cy="254793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992188" y="3228975"/>
            <a:ext cx="7942262" cy="3057525"/>
          </a:xfrm>
          <a:prstGeom prst="rect">
            <a:avLst/>
          </a:prstGeom>
          <a:noFill/>
          <a:ln>
            <a:noFill/>
          </a:ln>
        </p:spPr>
        <p:txBody>
          <a:bodyPr spcFirstLastPara="1" wrap="square" lIns="95525" tIns="47750" rIns="95525" bIns="4775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Open Sans"/>
                <a:ea typeface="Open Sans"/>
                <a:cs typeface="Open Sans"/>
                <a:sym typeface="Open Sans"/>
              </a:defRPr>
            </a:lvl1pPr>
            <a:lvl2pPr marL="914400" marR="0" lvl="1" indent="-228600" algn="l" rtl="0">
              <a:spcBef>
                <a:spcPts val="360"/>
              </a:spcBef>
              <a:spcAft>
                <a:spcPts val="0"/>
              </a:spcAft>
              <a:buSzPts val="1400"/>
              <a:buNone/>
              <a:defRPr sz="1200" b="0" i="0" u="none" strike="noStrike" cap="none">
                <a:solidFill>
                  <a:schemeClr val="dk1"/>
                </a:solidFill>
                <a:latin typeface="Open Sans"/>
                <a:ea typeface="Open Sans"/>
                <a:cs typeface="Open Sans"/>
                <a:sym typeface="Open Sans"/>
              </a:defRPr>
            </a:lvl2pPr>
            <a:lvl3pPr marL="1371600" marR="0" lvl="2" indent="-228600" algn="l" rtl="0">
              <a:spcBef>
                <a:spcPts val="360"/>
              </a:spcBef>
              <a:spcAft>
                <a:spcPts val="0"/>
              </a:spcAft>
              <a:buSzPts val="1400"/>
              <a:buNone/>
              <a:defRPr sz="1200" b="0" i="0" u="none" strike="noStrike" cap="none">
                <a:solidFill>
                  <a:schemeClr val="dk1"/>
                </a:solidFill>
                <a:latin typeface="Open Sans"/>
                <a:ea typeface="Open Sans"/>
                <a:cs typeface="Open Sans"/>
                <a:sym typeface="Open Sans"/>
              </a:defRPr>
            </a:lvl3pPr>
            <a:lvl4pPr marL="1828800" marR="0" lvl="3" indent="-228600" algn="l" rtl="0">
              <a:spcBef>
                <a:spcPts val="360"/>
              </a:spcBef>
              <a:spcAft>
                <a:spcPts val="0"/>
              </a:spcAft>
              <a:buSzPts val="1400"/>
              <a:buNone/>
              <a:defRPr sz="1200" b="0" i="0" u="none" strike="noStrike" cap="none">
                <a:solidFill>
                  <a:schemeClr val="dk1"/>
                </a:solidFill>
                <a:latin typeface="Open Sans"/>
                <a:ea typeface="Open Sans"/>
                <a:cs typeface="Open Sans"/>
                <a:sym typeface="Open Sans"/>
              </a:defRPr>
            </a:lvl4pPr>
            <a:lvl5pPr marL="2286000" marR="0" lvl="4" indent="-228600" algn="l" rtl="0">
              <a:spcBef>
                <a:spcPts val="360"/>
              </a:spcBef>
              <a:spcAft>
                <a:spcPts val="0"/>
              </a:spcAft>
              <a:buSzPts val="1400"/>
              <a:buNone/>
              <a:defRPr sz="1200" b="0" i="0" u="none" strike="noStrike" cap="none">
                <a:solidFill>
                  <a:schemeClr val="dk1"/>
                </a:solidFill>
                <a:latin typeface="Open Sans"/>
                <a:ea typeface="Open Sans"/>
                <a:cs typeface="Open Sans"/>
                <a:sym typeface="Open Sans"/>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sldNum" idx="12"/>
          </p:nvPr>
        </p:nvSpPr>
        <p:spPr>
          <a:xfrm>
            <a:off x="0" y="6442600"/>
            <a:ext cx="930871" cy="338138"/>
          </a:xfrm>
          <a:prstGeom prst="rect">
            <a:avLst/>
          </a:prstGeom>
          <a:noFill/>
          <a:ln>
            <a:noFill/>
          </a:ln>
        </p:spPr>
        <p:txBody>
          <a:bodyPr spcFirstLastPara="1" wrap="square" lIns="95525" tIns="47750" rIns="95525" bIns="47750" anchor="b" anchorCtr="0">
            <a:noAutofit/>
          </a:bodyPr>
          <a:lstStyle/>
          <a:p>
            <a:pPr marL="0" marR="0" lvl="0" indent="0" algn="l" rtl="0">
              <a:spcBef>
                <a:spcPts val="0"/>
              </a:spcBef>
              <a:spcAft>
                <a:spcPts val="0"/>
              </a:spcAft>
              <a:buNone/>
            </a:pPr>
            <a:fld id="{00000000-1234-1234-1234-123412341234}" type="slidenum">
              <a:rPr lang="en-US" sz="1100" b="0" i="0" u="none" strike="noStrike" cap="none">
                <a:solidFill>
                  <a:srgbClr val="7F7F7F"/>
                </a:solidFill>
                <a:latin typeface="Open Sans"/>
                <a:ea typeface="Open Sans"/>
                <a:cs typeface="Open Sans"/>
                <a:sym typeface="Open Sans"/>
              </a:rPr>
              <a:t>‹Nr.›</a:t>
            </a:fld>
            <a:endParaRPr sz="1100" b="0" i="0" u="none" strike="noStrike" cap="none">
              <a:solidFill>
                <a:srgbClr val="7F7F7F"/>
              </a:solidFill>
              <a:latin typeface="Open Sans"/>
              <a:ea typeface="Open Sans"/>
              <a:cs typeface="Open Sans"/>
              <a:sym typeface="Open Sans"/>
            </a:endParaRPr>
          </a:p>
        </p:txBody>
      </p:sp>
      <p:pic>
        <p:nvPicPr>
          <p:cNvPr id="8" name="Google Shape;8;n" descr="Denkmodell_Logo_final_S1"/>
          <p:cNvPicPr preferRelativeResize="0"/>
          <p:nvPr/>
        </p:nvPicPr>
        <p:blipFill rotWithShape="1">
          <a:blip r:embed="rId2">
            <a:alphaModFix/>
          </a:blip>
          <a:srcRect/>
          <a:stretch/>
        </p:blipFill>
        <p:spPr>
          <a:xfrm>
            <a:off x="8419703" y="6351165"/>
            <a:ext cx="1296987" cy="401638"/>
          </a:xfrm>
          <a:prstGeom prst="rect">
            <a:avLst/>
          </a:prstGeom>
          <a:noFill/>
          <a:ln>
            <a:noFill/>
          </a:ln>
        </p:spPr>
      </p:pic>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Google Shape;44;p1:notes"/>
          <p:cNvSpPr txBox="1">
            <a:spLocks noGrp="1"/>
          </p:cNvSpPr>
          <p:nvPr>
            <p:ph type="body" idx="1"/>
          </p:nvPr>
        </p:nvSpPr>
        <p:spPr>
          <a:xfrm>
            <a:off x="992188" y="3228975"/>
            <a:ext cx="7942262" cy="3057525"/>
          </a:xfrm>
          <a:prstGeom prst="rect">
            <a:avLst/>
          </a:prstGeom>
        </p:spPr>
        <p:txBody>
          <a:bodyPr spcFirstLastPara="1" wrap="square" lIns="95525" tIns="47750" rIns="95525" bIns="47750" anchor="t" anchorCtr="0">
            <a:noAutofit/>
          </a:bodyPr>
          <a:lstStyle/>
          <a:p>
            <a:pPr marL="0" lvl="0" indent="0" algn="l" rtl="0">
              <a:spcBef>
                <a:spcPts val="360"/>
              </a:spcBef>
              <a:spcAft>
                <a:spcPts val="0"/>
              </a:spcAft>
              <a:buNone/>
            </a:pPr>
            <a:endParaRPr/>
          </a:p>
        </p:txBody>
      </p:sp>
      <p:sp>
        <p:nvSpPr>
          <p:cNvPr id="45" name="Google Shape;45;p1:notes"/>
          <p:cNvSpPr>
            <a:spLocks noGrp="1" noRot="1" noChangeAspect="1"/>
          </p:cNvSpPr>
          <p:nvPr>
            <p:ph type="sldImg" idx="2"/>
          </p:nvPr>
        </p:nvSpPr>
        <p:spPr>
          <a:xfrm>
            <a:off x="3263900" y="511175"/>
            <a:ext cx="3398838" cy="254793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10:notes"/>
          <p:cNvSpPr txBox="1">
            <a:spLocks noGrp="1"/>
          </p:cNvSpPr>
          <p:nvPr>
            <p:ph type="body" idx="1"/>
          </p:nvPr>
        </p:nvSpPr>
        <p:spPr>
          <a:xfrm>
            <a:off x="992188" y="3228975"/>
            <a:ext cx="7942262" cy="3057525"/>
          </a:xfrm>
          <a:prstGeom prst="rect">
            <a:avLst/>
          </a:prstGeom>
        </p:spPr>
        <p:txBody>
          <a:bodyPr spcFirstLastPara="1" wrap="square" lIns="95525" tIns="47750" rIns="95525" bIns="47750" anchor="t" anchorCtr="0">
            <a:noAutofit/>
          </a:bodyPr>
          <a:lstStyle/>
          <a:p>
            <a:pPr marL="0" lvl="0" indent="0" algn="l" rtl="0">
              <a:spcBef>
                <a:spcPts val="360"/>
              </a:spcBef>
              <a:spcAft>
                <a:spcPts val="0"/>
              </a:spcAft>
              <a:buNone/>
            </a:pPr>
            <a:endParaRPr/>
          </a:p>
        </p:txBody>
      </p:sp>
      <p:sp>
        <p:nvSpPr>
          <p:cNvPr id="119" name="Google Shape;119;p10:notes"/>
          <p:cNvSpPr>
            <a:spLocks noGrp="1" noRot="1" noChangeAspect="1"/>
          </p:cNvSpPr>
          <p:nvPr>
            <p:ph type="sldImg" idx="2"/>
          </p:nvPr>
        </p:nvSpPr>
        <p:spPr>
          <a:xfrm>
            <a:off x="3263900" y="511175"/>
            <a:ext cx="3398838" cy="254793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1:notes"/>
          <p:cNvSpPr txBox="1">
            <a:spLocks noGrp="1"/>
          </p:cNvSpPr>
          <p:nvPr>
            <p:ph type="body" idx="1"/>
          </p:nvPr>
        </p:nvSpPr>
        <p:spPr>
          <a:xfrm>
            <a:off x="992188" y="3228975"/>
            <a:ext cx="7942262" cy="3057525"/>
          </a:xfrm>
          <a:prstGeom prst="rect">
            <a:avLst/>
          </a:prstGeom>
        </p:spPr>
        <p:txBody>
          <a:bodyPr spcFirstLastPara="1" wrap="square" lIns="95525" tIns="47750" rIns="95525" bIns="47750" anchor="t" anchorCtr="0">
            <a:noAutofit/>
          </a:bodyPr>
          <a:lstStyle/>
          <a:p>
            <a:pPr marL="0" lvl="0" indent="0" algn="l" rtl="0">
              <a:spcBef>
                <a:spcPts val="360"/>
              </a:spcBef>
              <a:spcAft>
                <a:spcPts val="0"/>
              </a:spcAft>
              <a:buNone/>
            </a:pPr>
            <a:endParaRPr/>
          </a:p>
        </p:txBody>
      </p:sp>
      <p:sp>
        <p:nvSpPr>
          <p:cNvPr id="134" name="Google Shape;134;p11:notes"/>
          <p:cNvSpPr>
            <a:spLocks noGrp="1" noRot="1" noChangeAspect="1"/>
          </p:cNvSpPr>
          <p:nvPr>
            <p:ph type="sldImg" idx="2"/>
          </p:nvPr>
        </p:nvSpPr>
        <p:spPr>
          <a:xfrm>
            <a:off x="3263900" y="511175"/>
            <a:ext cx="3398838" cy="254793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12:notes"/>
          <p:cNvSpPr txBox="1">
            <a:spLocks noGrp="1"/>
          </p:cNvSpPr>
          <p:nvPr>
            <p:ph type="body" idx="1"/>
          </p:nvPr>
        </p:nvSpPr>
        <p:spPr>
          <a:xfrm>
            <a:off x="992188" y="3228975"/>
            <a:ext cx="7942262" cy="3057525"/>
          </a:xfrm>
          <a:prstGeom prst="rect">
            <a:avLst/>
          </a:prstGeom>
        </p:spPr>
        <p:txBody>
          <a:bodyPr spcFirstLastPara="1" wrap="square" lIns="95525" tIns="47750" rIns="95525" bIns="47750" anchor="t" anchorCtr="0">
            <a:noAutofit/>
          </a:bodyPr>
          <a:lstStyle/>
          <a:p>
            <a:pPr marL="0" lvl="0" indent="0" algn="l" rtl="0">
              <a:spcBef>
                <a:spcPts val="360"/>
              </a:spcBef>
              <a:spcAft>
                <a:spcPts val="0"/>
              </a:spcAft>
              <a:buNone/>
            </a:pPr>
            <a:endParaRPr/>
          </a:p>
        </p:txBody>
      </p:sp>
      <p:sp>
        <p:nvSpPr>
          <p:cNvPr id="150" name="Google Shape;150;p12:notes"/>
          <p:cNvSpPr>
            <a:spLocks noGrp="1" noRot="1" noChangeAspect="1"/>
          </p:cNvSpPr>
          <p:nvPr>
            <p:ph type="sldImg" idx="2"/>
          </p:nvPr>
        </p:nvSpPr>
        <p:spPr>
          <a:xfrm>
            <a:off x="3263900" y="511175"/>
            <a:ext cx="3398838" cy="254793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3:notes"/>
          <p:cNvSpPr txBox="1">
            <a:spLocks noGrp="1"/>
          </p:cNvSpPr>
          <p:nvPr>
            <p:ph type="body" idx="1"/>
          </p:nvPr>
        </p:nvSpPr>
        <p:spPr>
          <a:xfrm>
            <a:off x="992188" y="3228975"/>
            <a:ext cx="7942262" cy="3057525"/>
          </a:xfrm>
          <a:prstGeom prst="rect">
            <a:avLst/>
          </a:prstGeom>
        </p:spPr>
        <p:txBody>
          <a:bodyPr spcFirstLastPara="1" wrap="square" lIns="95525" tIns="47750" rIns="95525" bIns="47750" anchor="t" anchorCtr="0">
            <a:noAutofit/>
          </a:bodyPr>
          <a:lstStyle/>
          <a:p>
            <a:pPr marL="0" lvl="0" indent="0" algn="l" rtl="0">
              <a:spcBef>
                <a:spcPts val="360"/>
              </a:spcBef>
              <a:spcAft>
                <a:spcPts val="0"/>
              </a:spcAft>
              <a:buNone/>
            </a:pPr>
            <a:endParaRPr/>
          </a:p>
        </p:txBody>
      </p:sp>
      <p:sp>
        <p:nvSpPr>
          <p:cNvPr id="161" name="Google Shape;161;p13:notes"/>
          <p:cNvSpPr>
            <a:spLocks noGrp="1" noRot="1" noChangeAspect="1"/>
          </p:cNvSpPr>
          <p:nvPr>
            <p:ph type="sldImg" idx="2"/>
          </p:nvPr>
        </p:nvSpPr>
        <p:spPr>
          <a:xfrm>
            <a:off x="3263900" y="511175"/>
            <a:ext cx="3398838" cy="254793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14:notes"/>
          <p:cNvSpPr txBox="1">
            <a:spLocks noGrp="1"/>
          </p:cNvSpPr>
          <p:nvPr>
            <p:ph type="body" idx="1"/>
          </p:nvPr>
        </p:nvSpPr>
        <p:spPr>
          <a:xfrm>
            <a:off x="992188" y="3228975"/>
            <a:ext cx="7942262" cy="3057525"/>
          </a:xfrm>
          <a:prstGeom prst="rect">
            <a:avLst/>
          </a:prstGeom>
        </p:spPr>
        <p:txBody>
          <a:bodyPr spcFirstLastPara="1" wrap="square" lIns="95525" tIns="47750" rIns="95525" bIns="47750" anchor="t" anchorCtr="0">
            <a:noAutofit/>
          </a:bodyPr>
          <a:lstStyle/>
          <a:p>
            <a:pPr marL="0" lvl="0" indent="0" algn="l" rtl="0">
              <a:spcBef>
                <a:spcPts val="360"/>
              </a:spcBef>
              <a:spcAft>
                <a:spcPts val="0"/>
              </a:spcAft>
              <a:buNone/>
            </a:pPr>
            <a:endParaRPr/>
          </a:p>
        </p:txBody>
      </p:sp>
      <p:sp>
        <p:nvSpPr>
          <p:cNvPr id="168" name="Google Shape;168;p14:notes"/>
          <p:cNvSpPr>
            <a:spLocks noGrp="1" noRot="1" noChangeAspect="1"/>
          </p:cNvSpPr>
          <p:nvPr>
            <p:ph type="sldImg" idx="2"/>
          </p:nvPr>
        </p:nvSpPr>
        <p:spPr>
          <a:xfrm>
            <a:off x="3263900" y="511175"/>
            <a:ext cx="3398838" cy="254793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15:notes"/>
          <p:cNvSpPr txBox="1">
            <a:spLocks noGrp="1"/>
          </p:cNvSpPr>
          <p:nvPr>
            <p:ph type="body" idx="1"/>
          </p:nvPr>
        </p:nvSpPr>
        <p:spPr>
          <a:xfrm>
            <a:off x="992188" y="3228975"/>
            <a:ext cx="7942262" cy="3057525"/>
          </a:xfrm>
          <a:prstGeom prst="rect">
            <a:avLst/>
          </a:prstGeom>
        </p:spPr>
        <p:txBody>
          <a:bodyPr spcFirstLastPara="1" wrap="square" lIns="95525" tIns="47750" rIns="95525" bIns="47750" anchor="t" anchorCtr="0">
            <a:noAutofit/>
          </a:bodyPr>
          <a:lstStyle/>
          <a:p>
            <a:pPr marL="0" lvl="0" indent="0" algn="l" rtl="0">
              <a:spcBef>
                <a:spcPts val="360"/>
              </a:spcBef>
              <a:spcAft>
                <a:spcPts val="0"/>
              </a:spcAft>
              <a:buNone/>
            </a:pPr>
            <a:endParaRPr/>
          </a:p>
        </p:txBody>
      </p:sp>
      <p:sp>
        <p:nvSpPr>
          <p:cNvPr id="175" name="Google Shape;175;p15:notes"/>
          <p:cNvSpPr>
            <a:spLocks noGrp="1" noRot="1" noChangeAspect="1"/>
          </p:cNvSpPr>
          <p:nvPr>
            <p:ph type="sldImg" idx="2"/>
          </p:nvPr>
        </p:nvSpPr>
        <p:spPr>
          <a:xfrm>
            <a:off x="3263900" y="511175"/>
            <a:ext cx="3398838" cy="254793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16:notes"/>
          <p:cNvSpPr txBox="1">
            <a:spLocks noGrp="1"/>
          </p:cNvSpPr>
          <p:nvPr>
            <p:ph type="body" idx="1"/>
          </p:nvPr>
        </p:nvSpPr>
        <p:spPr>
          <a:xfrm>
            <a:off x="992188" y="3228975"/>
            <a:ext cx="7942262" cy="3057525"/>
          </a:xfrm>
          <a:prstGeom prst="rect">
            <a:avLst/>
          </a:prstGeom>
        </p:spPr>
        <p:txBody>
          <a:bodyPr spcFirstLastPara="1" wrap="square" lIns="95525" tIns="47750" rIns="95525" bIns="47750" anchor="t" anchorCtr="0">
            <a:noAutofit/>
          </a:bodyPr>
          <a:lstStyle/>
          <a:p>
            <a:pPr marL="0" lvl="0" indent="0" algn="l" rtl="0">
              <a:spcBef>
                <a:spcPts val="360"/>
              </a:spcBef>
              <a:spcAft>
                <a:spcPts val="0"/>
              </a:spcAft>
              <a:buNone/>
            </a:pPr>
            <a:endParaRPr/>
          </a:p>
        </p:txBody>
      </p:sp>
      <p:sp>
        <p:nvSpPr>
          <p:cNvPr id="182" name="Google Shape;182;p16:notes"/>
          <p:cNvSpPr>
            <a:spLocks noGrp="1" noRot="1" noChangeAspect="1"/>
          </p:cNvSpPr>
          <p:nvPr>
            <p:ph type="sldImg" idx="2"/>
          </p:nvPr>
        </p:nvSpPr>
        <p:spPr>
          <a:xfrm>
            <a:off x="3263900" y="511175"/>
            <a:ext cx="3398838" cy="254793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17:notes"/>
          <p:cNvSpPr txBox="1">
            <a:spLocks noGrp="1"/>
          </p:cNvSpPr>
          <p:nvPr>
            <p:ph type="body" idx="1"/>
          </p:nvPr>
        </p:nvSpPr>
        <p:spPr>
          <a:xfrm>
            <a:off x="992188" y="3228975"/>
            <a:ext cx="7942262" cy="3057525"/>
          </a:xfrm>
          <a:prstGeom prst="rect">
            <a:avLst/>
          </a:prstGeom>
        </p:spPr>
        <p:txBody>
          <a:bodyPr spcFirstLastPara="1" wrap="square" lIns="95525" tIns="47750" rIns="95525" bIns="47750" anchor="t" anchorCtr="0">
            <a:noAutofit/>
          </a:bodyPr>
          <a:lstStyle/>
          <a:p>
            <a:pPr marL="0" lvl="0" indent="0" algn="l" rtl="0">
              <a:spcBef>
                <a:spcPts val="360"/>
              </a:spcBef>
              <a:spcAft>
                <a:spcPts val="0"/>
              </a:spcAft>
              <a:buNone/>
            </a:pPr>
            <a:endParaRPr/>
          </a:p>
        </p:txBody>
      </p:sp>
      <p:sp>
        <p:nvSpPr>
          <p:cNvPr id="189" name="Google Shape;189;p17:notes"/>
          <p:cNvSpPr>
            <a:spLocks noGrp="1" noRot="1" noChangeAspect="1"/>
          </p:cNvSpPr>
          <p:nvPr>
            <p:ph type="sldImg" idx="2"/>
          </p:nvPr>
        </p:nvSpPr>
        <p:spPr>
          <a:xfrm>
            <a:off x="3263900" y="511175"/>
            <a:ext cx="3398838" cy="254793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18:notes"/>
          <p:cNvSpPr txBox="1">
            <a:spLocks noGrp="1"/>
          </p:cNvSpPr>
          <p:nvPr>
            <p:ph type="body" idx="1"/>
          </p:nvPr>
        </p:nvSpPr>
        <p:spPr>
          <a:xfrm>
            <a:off x="992188" y="3228975"/>
            <a:ext cx="7942262" cy="3057525"/>
          </a:xfrm>
          <a:prstGeom prst="rect">
            <a:avLst/>
          </a:prstGeom>
        </p:spPr>
        <p:txBody>
          <a:bodyPr spcFirstLastPara="1" wrap="square" lIns="95525" tIns="47750" rIns="95525" bIns="47750" anchor="t" anchorCtr="0">
            <a:noAutofit/>
          </a:bodyPr>
          <a:lstStyle/>
          <a:p>
            <a:pPr marL="0" lvl="0" indent="0" algn="l" rtl="0">
              <a:spcBef>
                <a:spcPts val="360"/>
              </a:spcBef>
              <a:spcAft>
                <a:spcPts val="0"/>
              </a:spcAft>
              <a:buNone/>
            </a:pPr>
            <a:endParaRPr/>
          </a:p>
        </p:txBody>
      </p:sp>
      <p:sp>
        <p:nvSpPr>
          <p:cNvPr id="195" name="Google Shape;195;p18:notes"/>
          <p:cNvSpPr>
            <a:spLocks noGrp="1" noRot="1" noChangeAspect="1"/>
          </p:cNvSpPr>
          <p:nvPr>
            <p:ph type="sldImg" idx="2"/>
          </p:nvPr>
        </p:nvSpPr>
        <p:spPr>
          <a:xfrm>
            <a:off x="3263900" y="511175"/>
            <a:ext cx="3398838" cy="254793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19:notes"/>
          <p:cNvSpPr txBox="1">
            <a:spLocks noGrp="1"/>
          </p:cNvSpPr>
          <p:nvPr>
            <p:ph type="body" idx="1"/>
          </p:nvPr>
        </p:nvSpPr>
        <p:spPr>
          <a:xfrm>
            <a:off x="992188" y="3228975"/>
            <a:ext cx="7942262" cy="3057525"/>
          </a:xfrm>
          <a:prstGeom prst="rect">
            <a:avLst/>
          </a:prstGeom>
        </p:spPr>
        <p:txBody>
          <a:bodyPr spcFirstLastPara="1" wrap="square" lIns="95525" tIns="47750" rIns="95525" bIns="47750" anchor="t" anchorCtr="0">
            <a:noAutofit/>
          </a:bodyPr>
          <a:lstStyle/>
          <a:p>
            <a:pPr marL="0" lvl="0" indent="0" algn="l" rtl="0">
              <a:spcBef>
                <a:spcPts val="360"/>
              </a:spcBef>
              <a:spcAft>
                <a:spcPts val="0"/>
              </a:spcAft>
              <a:buNone/>
            </a:pPr>
            <a:endParaRPr/>
          </a:p>
        </p:txBody>
      </p:sp>
      <p:sp>
        <p:nvSpPr>
          <p:cNvPr id="202" name="Google Shape;202;p19:notes"/>
          <p:cNvSpPr>
            <a:spLocks noGrp="1" noRot="1" noChangeAspect="1"/>
          </p:cNvSpPr>
          <p:nvPr>
            <p:ph type="sldImg" idx="2"/>
          </p:nvPr>
        </p:nvSpPr>
        <p:spPr>
          <a:xfrm>
            <a:off x="3263900" y="511175"/>
            <a:ext cx="3398838" cy="254793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
        <p:cNvGrpSpPr/>
        <p:nvPr/>
      </p:nvGrpSpPr>
      <p:grpSpPr>
        <a:xfrm>
          <a:off x="0" y="0"/>
          <a:ext cx="0" cy="0"/>
          <a:chOff x="0" y="0"/>
          <a:chExt cx="0" cy="0"/>
        </a:xfrm>
      </p:grpSpPr>
      <p:sp>
        <p:nvSpPr>
          <p:cNvPr id="54" name="Google Shape;54;p2:notes"/>
          <p:cNvSpPr txBox="1">
            <a:spLocks noGrp="1"/>
          </p:cNvSpPr>
          <p:nvPr>
            <p:ph type="body" idx="1"/>
          </p:nvPr>
        </p:nvSpPr>
        <p:spPr>
          <a:xfrm>
            <a:off x="992188" y="3228975"/>
            <a:ext cx="7942262" cy="3057525"/>
          </a:xfrm>
          <a:prstGeom prst="rect">
            <a:avLst/>
          </a:prstGeom>
        </p:spPr>
        <p:txBody>
          <a:bodyPr spcFirstLastPara="1" wrap="square" lIns="95525" tIns="47750" rIns="95525" bIns="47750" anchor="t" anchorCtr="0">
            <a:noAutofit/>
          </a:bodyPr>
          <a:lstStyle/>
          <a:p>
            <a:pPr marL="0" lvl="0" indent="0" algn="l" rtl="0">
              <a:spcBef>
                <a:spcPts val="360"/>
              </a:spcBef>
              <a:spcAft>
                <a:spcPts val="0"/>
              </a:spcAft>
              <a:buNone/>
            </a:pPr>
            <a:endParaRPr/>
          </a:p>
        </p:txBody>
      </p:sp>
      <p:sp>
        <p:nvSpPr>
          <p:cNvPr id="55" name="Google Shape;55;p2:notes"/>
          <p:cNvSpPr>
            <a:spLocks noGrp="1" noRot="1" noChangeAspect="1"/>
          </p:cNvSpPr>
          <p:nvPr>
            <p:ph type="sldImg" idx="2"/>
          </p:nvPr>
        </p:nvSpPr>
        <p:spPr>
          <a:xfrm>
            <a:off x="3263900" y="511175"/>
            <a:ext cx="3398838" cy="254793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p3:notes"/>
          <p:cNvSpPr txBox="1">
            <a:spLocks noGrp="1"/>
          </p:cNvSpPr>
          <p:nvPr>
            <p:ph type="body" idx="1"/>
          </p:nvPr>
        </p:nvSpPr>
        <p:spPr>
          <a:xfrm>
            <a:off x="992188" y="3228975"/>
            <a:ext cx="7942262" cy="3057525"/>
          </a:xfrm>
          <a:prstGeom prst="rect">
            <a:avLst/>
          </a:prstGeom>
        </p:spPr>
        <p:txBody>
          <a:bodyPr spcFirstLastPara="1" wrap="square" lIns="95525" tIns="47750" rIns="95525" bIns="47750" anchor="t" anchorCtr="0">
            <a:noAutofit/>
          </a:bodyPr>
          <a:lstStyle/>
          <a:p>
            <a:pPr marL="0" lvl="0" indent="0" algn="l" rtl="0">
              <a:spcBef>
                <a:spcPts val="360"/>
              </a:spcBef>
              <a:spcAft>
                <a:spcPts val="0"/>
              </a:spcAft>
              <a:buNone/>
            </a:pPr>
            <a:endParaRPr/>
          </a:p>
        </p:txBody>
      </p:sp>
      <p:sp>
        <p:nvSpPr>
          <p:cNvPr id="66" name="Google Shape;66;p3:notes"/>
          <p:cNvSpPr>
            <a:spLocks noGrp="1" noRot="1" noChangeAspect="1"/>
          </p:cNvSpPr>
          <p:nvPr>
            <p:ph type="sldImg" idx="2"/>
          </p:nvPr>
        </p:nvSpPr>
        <p:spPr>
          <a:xfrm>
            <a:off x="3263900" y="511175"/>
            <a:ext cx="3398838" cy="254793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p4:notes"/>
          <p:cNvSpPr txBox="1">
            <a:spLocks noGrp="1"/>
          </p:cNvSpPr>
          <p:nvPr>
            <p:ph type="body" idx="1"/>
          </p:nvPr>
        </p:nvSpPr>
        <p:spPr>
          <a:xfrm>
            <a:off x="992188" y="3228975"/>
            <a:ext cx="7942262" cy="3057525"/>
          </a:xfrm>
          <a:prstGeom prst="rect">
            <a:avLst/>
          </a:prstGeom>
        </p:spPr>
        <p:txBody>
          <a:bodyPr spcFirstLastPara="1" wrap="square" lIns="95525" tIns="47750" rIns="95525" bIns="47750" anchor="t" anchorCtr="0">
            <a:noAutofit/>
          </a:bodyPr>
          <a:lstStyle/>
          <a:p>
            <a:pPr marL="0" lvl="0" indent="0" algn="l" rtl="0">
              <a:spcBef>
                <a:spcPts val="360"/>
              </a:spcBef>
              <a:spcAft>
                <a:spcPts val="0"/>
              </a:spcAft>
              <a:buNone/>
            </a:pPr>
            <a:endParaRPr/>
          </a:p>
        </p:txBody>
      </p:sp>
      <p:sp>
        <p:nvSpPr>
          <p:cNvPr id="75" name="Google Shape;75;p4:notes"/>
          <p:cNvSpPr>
            <a:spLocks noGrp="1" noRot="1" noChangeAspect="1"/>
          </p:cNvSpPr>
          <p:nvPr>
            <p:ph type="sldImg" idx="2"/>
          </p:nvPr>
        </p:nvSpPr>
        <p:spPr>
          <a:xfrm>
            <a:off x="3263900" y="511175"/>
            <a:ext cx="3398838" cy="254793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5:notes"/>
          <p:cNvSpPr txBox="1">
            <a:spLocks noGrp="1"/>
          </p:cNvSpPr>
          <p:nvPr>
            <p:ph type="body" idx="1"/>
          </p:nvPr>
        </p:nvSpPr>
        <p:spPr>
          <a:xfrm>
            <a:off x="992188" y="3228975"/>
            <a:ext cx="7942262" cy="3057525"/>
          </a:xfrm>
          <a:prstGeom prst="rect">
            <a:avLst/>
          </a:prstGeom>
        </p:spPr>
        <p:txBody>
          <a:bodyPr spcFirstLastPara="1" wrap="square" lIns="95525" tIns="47750" rIns="95525" bIns="47750" anchor="t" anchorCtr="0">
            <a:noAutofit/>
          </a:bodyPr>
          <a:lstStyle/>
          <a:p>
            <a:pPr marL="0" lvl="0" indent="0" algn="l" rtl="0">
              <a:spcBef>
                <a:spcPts val="360"/>
              </a:spcBef>
              <a:spcAft>
                <a:spcPts val="0"/>
              </a:spcAft>
              <a:buNone/>
            </a:pPr>
            <a:endParaRPr/>
          </a:p>
        </p:txBody>
      </p:sp>
      <p:sp>
        <p:nvSpPr>
          <p:cNvPr id="85" name="Google Shape;85;p5:notes"/>
          <p:cNvSpPr>
            <a:spLocks noGrp="1" noRot="1" noChangeAspect="1"/>
          </p:cNvSpPr>
          <p:nvPr>
            <p:ph type="sldImg" idx="2"/>
          </p:nvPr>
        </p:nvSpPr>
        <p:spPr>
          <a:xfrm>
            <a:off x="3263900" y="511175"/>
            <a:ext cx="3398838" cy="254793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6:notes"/>
          <p:cNvSpPr txBox="1">
            <a:spLocks noGrp="1"/>
          </p:cNvSpPr>
          <p:nvPr>
            <p:ph type="body" idx="1"/>
          </p:nvPr>
        </p:nvSpPr>
        <p:spPr>
          <a:xfrm>
            <a:off x="992188" y="3228975"/>
            <a:ext cx="7942262" cy="3057525"/>
          </a:xfrm>
          <a:prstGeom prst="rect">
            <a:avLst/>
          </a:prstGeom>
        </p:spPr>
        <p:txBody>
          <a:bodyPr spcFirstLastPara="1" wrap="square" lIns="95525" tIns="47750" rIns="95525" bIns="47750" anchor="t" anchorCtr="0">
            <a:noAutofit/>
          </a:bodyPr>
          <a:lstStyle/>
          <a:p>
            <a:pPr marL="0" lvl="0" indent="0" algn="l" rtl="0">
              <a:spcBef>
                <a:spcPts val="360"/>
              </a:spcBef>
              <a:spcAft>
                <a:spcPts val="0"/>
              </a:spcAft>
              <a:buNone/>
            </a:pPr>
            <a:endParaRPr/>
          </a:p>
        </p:txBody>
      </p:sp>
      <p:sp>
        <p:nvSpPr>
          <p:cNvPr id="91" name="Google Shape;91;p6:notes"/>
          <p:cNvSpPr>
            <a:spLocks noGrp="1" noRot="1" noChangeAspect="1"/>
          </p:cNvSpPr>
          <p:nvPr>
            <p:ph type="sldImg" idx="2"/>
          </p:nvPr>
        </p:nvSpPr>
        <p:spPr>
          <a:xfrm>
            <a:off x="3263900" y="511175"/>
            <a:ext cx="3398838" cy="254793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7:notes"/>
          <p:cNvSpPr txBox="1">
            <a:spLocks noGrp="1"/>
          </p:cNvSpPr>
          <p:nvPr>
            <p:ph type="body" idx="1"/>
          </p:nvPr>
        </p:nvSpPr>
        <p:spPr>
          <a:xfrm>
            <a:off x="992188" y="3228975"/>
            <a:ext cx="7942262" cy="3057525"/>
          </a:xfrm>
          <a:prstGeom prst="rect">
            <a:avLst/>
          </a:prstGeom>
        </p:spPr>
        <p:txBody>
          <a:bodyPr spcFirstLastPara="1" wrap="square" lIns="95525" tIns="47750" rIns="95525" bIns="47750" anchor="t" anchorCtr="0">
            <a:noAutofit/>
          </a:bodyPr>
          <a:lstStyle/>
          <a:p>
            <a:pPr marL="0" lvl="0" indent="0" algn="l" rtl="0">
              <a:spcBef>
                <a:spcPts val="360"/>
              </a:spcBef>
              <a:spcAft>
                <a:spcPts val="0"/>
              </a:spcAft>
              <a:buNone/>
            </a:pPr>
            <a:endParaRPr/>
          </a:p>
        </p:txBody>
      </p:sp>
      <p:sp>
        <p:nvSpPr>
          <p:cNvPr id="98" name="Google Shape;98;p7:notes"/>
          <p:cNvSpPr>
            <a:spLocks noGrp="1" noRot="1" noChangeAspect="1"/>
          </p:cNvSpPr>
          <p:nvPr>
            <p:ph type="sldImg" idx="2"/>
          </p:nvPr>
        </p:nvSpPr>
        <p:spPr>
          <a:xfrm>
            <a:off x="3263900" y="511175"/>
            <a:ext cx="3398838" cy="254793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8:notes"/>
          <p:cNvSpPr txBox="1">
            <a:spLocks noGrp="1"/>
          </p:cNvSpPr>
          <p:nvPr>
            <p:ph type="body" idx="1"/>
          </p:nvPr>
        </p:nvSpPr>
        <p:spPr>
          <a:xfrm>
            <a:off x="992188" y="3228975"/>
            <a:ext cx="7942262" cy="3057525"/>
          </a:xfrm>
          <a:prstGeom prst="rect">
            <a:avLst/>
          </a:prstGeom>
        </p:spPr>
        <p:txBody>
          <a:bodyPr spcFirstLastPara="1" wrap="square" lIns="95525" tIns="47750" rIns="95525" bIns="47750" anchor="t" anchorCtr="0">
            <a:noAutofit/>
          </a:bodyPr>
          <a:lstStyle/>
          <a:p>
            <a:pPr marL="0" lvl="0" indent="0" algn="l" rtl="0">
              <a:spcBef>
                <a:spcPts val="360"/>
              </a:spcBef>
              <a:spcAft>
                <a:spcPts val="0"/>
              </a:spcAft>
              <a:buNone/>
            </a:pPr>
            <a:endParaRPr/>
          </a:p>
        </p:txBody>
      </p:sp>
      <p:sp>
        <p:nvSpPr>
          <p:cNvPr id="105" name="Google Shape;105;p8:notes"/>
          <p:cNvSpPr>
            <a:spLocks noGrp="1" noRot="1" noChangeAspect="1"/>
          </p:cNvSpPr>
          <p:nvPr>
            <p:ph type="sldImg" idx="2"/>
          </p:nvPr>
        </p:nvSpPr>
        <p:spPr>
          <a:xfrm>
            <a:off x="3263900" y="511175"/>
            <a:ext cx="3398838" cy="254793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9:notes"/>
          <p:cNvSpPr txBox="1">
            <a:spLocks noGrp="1"/>
          </p:cNvSpPr>
          <p:nvPr>
            <p:ph type="body" idx="1"/>
          </p:nvPr>
        </p:nvSpPr>
        <p:spPr>
          <a:xfrm>
            <a:off x="992188" y="3228975"/>
            <a:ext cx="7942262" cy="3057525"/>
          </a:xfrm>
          <a:prstGeom prst="rect">
            <a:avLst/>
          </a:prstGeom>
        </p:spPr>
        <p:txBody>
          <a:bodyPr spcFirstLastPara="1" wrap="square" lIns="95525" tIns="47750" rIns="95525" bIns="47750" anchor="t" anchorCtr="0">
            <a:noAutofit/>
          </a:bodyPr>
          <a:lstStyle/>
          <a:p>
            <a:pPr marL="0" lvl="0" indent="0" algn="l" rtl="0">
              <a:spcBef>
                <a:spcPts val="360"/>
              </a:spcBef>
              <a:spcAft>
                <a:spcPts val="0"/>
              </a:spcAft>
              <a:buNone/>
            </a:pPr>
            <a:endParaRPr/>
          </a:p>
        </p:txBody>
      </p:sp>
      <p:sp>
        <p:nvSpPr>
          <p:cNvPr id="112" name="Google Shape;112;p9:notes"/>
          <p:cNvSpPr>
            <a:spLocks noGrp="1" noRot="1" noChangeAspect="1"/>
          </p:cNvSpPr>
          <p:nvPr>
            <p:ph type="sldImg" idx="2"/>
          </p:nvPr>
        </p:nvSpPr>
        <p:spPr>
          <a:xfrm>
            <a:off x="3263900" y="511175"/>
            <a:ext cx="3398838" cy="254793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Slide_Standard">
  <p:cSld name="Slide_Standard">
    <p:spTree>
      <p:nvGrpSpPr>
        <p:cNvPr id="1" name="Shape 13"/>
        <p:cNvGrpSpPr/>
        <p:nvPr/>
      </p:nvGrpSpPr>
      <p:grpSpPr>
        <a:xfrm>
          <a:off x="0" y="0"/>
          <a:ext cx="0" cy="0"/>
          <a:chOff x="0" y="0"/>
          <a:chExt cx="0" cy="0"/>
        </a:xfrm>
      </p:grpSpPr>
      <p:sp>
        <p:nvSpPr>
          <p:cNvPr id="14" name="Google Shape;14;p2"/>
          <p:cNvSpPr txBox="1">
            <a:spLocks noGrp="1"/>
          </p:cNvSpPr>
          <p:nvPr>
            <p:ph type="subTitle" idx="1"/>
          </p:nvPr>
        </p:nvSpPr>
        <p:spPr>
          <a:xfrm>
            <a:off x="1044327" y="4005064"/>
            <a:ext cx="5688013" cy="432048"/>
          </a:xfrm>
          <a:prstGeom prst="rect">
            <a:avLst/>
          </a:prstGeom>
          <a:noFill/>
          <a:ln>
            <a:noFill/>
          </a:ln>
        </p:spPr>
        <p:txBody>
          <a:bodyPr spcFirstLastPara="1" wrap="square" lIns="91425" tIns="45700" rIns="91425" bIns="45700" anchor="t" anchorCtr="0">
            <a:noAutofit/>
          </a:bodyPr>
          <a:lstStyle>
            <a:lvl1pPr lvl="0" algn="l">
              <a:spcBef>
                <a:spcPts val="400"/>
              </a:spcBef>
              <a:spcAft>
                <a:spcPts val="0"/>
              </a:spcAft>
              <a:buSzPts val="2000"/>
              <a:buFont typeface="Noto Sans Symbols"/>
              <a:buNone/>
              <a:defRPr sz="2000" b="0" i="0">
                <a:solidFill>
                  <a:schemeClr val="accent3"/>
                </a:solidFill>
                <a:latin typeface="Open Sans Light"/>
                <a:ea typeface="Open Sans Light"/>
                <a:cs typeface="Open Sans Light"/>
                <a:sym typeface="Open Sans Light"/>
              </a:defRPr>
            </a:lvl1pPr>
            <a:lvl2pPr lvl="1" algn="l">
              <a:spcBef>
                <a:spcPts val="360"/>
              </a:spcBef>
              <a:spcAft>
                <a:spcPts val="0"/>
              </a:spcAft>
              <a:buSzPts val="1350"/>
              <a:buChar char="•"/>
              <a:defRPr/>
            </a:lvl2pPr>
            <a:lvl3pPr lvl="2" algn="l">
              <a:spcBef>
                <a:spcPts val="360"/>
              </a:spcBef>
              <a:spcAft>
                <a:spcPts val="0"/>
              </a:spcAft>
              <a:buSzPts val="1350"/>
              <a:buChar char="•"/>
              <a:defRPr/>
            </a:lvl3pPr>
            <a:lvl4pPr lvl="3" algn="l">
              <a:spcBef>
                <a:spcPts val="360"/>
              </a:spcBef>
              <a:spcAft>
                <a:spcPts val="0"/>
              </a:spcAft>
              <a:buSzPts val="1800"/>
              <a:buChar char="•"/>
              <a:defRPr/>
            </a:lvl4pPr>
            <a:lvl5pPr lvl="4" algn="l">
              <a:spcBef>
                <a:spcPts val="360"/>
              </a:spcBef>
              <a:spcAft>
                <a:spcPts val="0"/>
              </a:spcAft>
              <a:buSzPts val="1800"/>
              <a:buChar char="-"/>
              <a:defRPr/>
            </a:lvl5pPr>
            <a:lvl6pPr lvl="5" algn="l">
              <a:spcBef>
                <a:spcPts val="360"/>
              </a:spcBef>
              <a:spcAft>
                <a:spcPts val="0"/>
              </a:spcAft>
              <a:buSzPts val="1800"/>
              <a:buChar char="-"/>
              <a:defRPr/>
            </a:lvl6pPr>
            <a:lvl7pPr lvl="6" algn="l">
              <a:spcBef>
                <a:spcPts val="360"/>
              </a:spcBef>
              <a:spcAft>
                <a:spcPts val="0"/>
              </a:spcAft>
              <a:buSzPts val="1800"/>
              <a:buChar char="-"/>
              <a:defRPr/>
            </a:lvl7pPr>
            <a:lvl8pPr lvl="7" algn="l">
              <a:spcBef>
                <a:spcPts val="360"/>
              </a:spcBef>
              <a:spcAft>
                <a:spcPts val="0"/>
              </a:spcAft>
              <a:buSzPts val="1800"/>
              <a:buChar char="-"/>
              <a:defRPr/>
            </a:lvl8pPr>
            <a:lvl9pPr lvl="8" algn="l">
              <a:spcBef>
                <a:spcPts val="360"/>
              </a:spcBef>
              <a:spcAft>
                <a:spcPts val="0"/>
              </a:spcAft>
              <a:buSzPts val="1800"/>
              <a:buChar char="-"/>
              <a:defRPr/>
            </a:lvl9pPr>
          </a:lstStyle>
          <a:p>
            <a:endParaRPr/>
          </a:p>
        </p:txBody>
      </p:sp>
      <p:sp>
        <p:nvSpPr>
          <p:cNvPr id="15" name="Google Shape;15;p2"/>
          <p:cNvSpPr txBox="1">
            <a:spLocks noGrp="1"/>
          </p:cNvSpPr>
          <p:nvPr>
            <p:ph type="body" idx="2"/>
          </p:nvPr>
        </p:nvSpPr>
        <p:spPr>
          <a:xfrm>
            <a:off x="1043608" y="4509120"/>
            <a:ext cx="5688013" cy="503238"/>
          </a:xfrm>
          <a:prstGeom prst="rect">
            <a:avLst/>
          </a:prstGeom>
          <a:noFill/>
          <a:ln>
            <a:noFill/>
          </a:ln>
        </p:spPr>
        <p:txBody>
          <a:bodyPr spcFirstLastPara="1" wrap="square" lIns="91425" tIns="45700" rIns="91425" bIns="45700" anchor="t" anchorCtr="0">
            <a:noAutofit/>
          </a:bodyPr>
          <a:lstStyle>
            <a:lvl1pPr marL="457200" lvl="0" indent="-228600" algn="l">
              <a:spcBef>
                <a:spcPts val="320"/>
              </a:spcBef>
              <a:spcAft>
                <a:spcPts val="0"/>
              </a:spcAft>
              <a:buSzPts val="1600"/>
              <a:buNone/>
              <a:defRPr sz="1600" b="0" i="0">
                <a:solidFill>
                  <a:srgbClr val="595959"/>
                </a:solidFill>
                <a:latin typeface="Open Sans Light"/>
                <a:ea typeface="Open Sans Light"/>
                <a:cs typeface="Open Sans Light"/>
                <a:sym typeface="Open Sans Light"/>
              </a:defRPr>
            </a:lvl1pPr>
            <a:lvl2pPr marL="914400" lvl="1" indent="-314325" algn="l">
              <a:spcBef>
                <a:spcPts val="360"/>
              </a:spcBef>
              <a:spcAft>
                <a:spcPts val="0"/>
              </a:spcAft>
              <a:buSzPts val="1350"/>
              <a:buChar char="•"/>
              <a:defRPr/>
            </a:lvl2pPr>
            <a:lvl3pPr marL="1371600" lvl="2" indent="-314325" algn="l">
              <a:spcBef>
                <a:spcPts val="360"/>
              </a:spcBef>
              <a:spcAft>
                <a:spcPts val="0"/>
              </a:spcAft>
              <a:buSzPts val="135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16" name="Google Shape;16;p2"/>
          <p:cNvSpPr txBox="1">
            <a:spLocks noGrp="1"/>
          </p:cNvSpPr>
          <p:nvPr>
            <p:ph type="body" idx="3"/>
          </p:nvPr>
        </p:nvSpPr>
        <p:spPr>
          <a:xfrm>
            <a:off x="1043608" y="3212976"/>
            <a:ext cx="7056784" cy="720080"/>
          </a:xfrm>
          <a:prstGeom prst="rect">
            <a:avLst/>
          </a:prstGeom>
          <a:noFill/>
          <a:ln>
            <a:noFill/>
          </a:ln>
        </p:spPr>
        <p:txBody>
          <a:bodyPr spcFirstLastPara="1" wrap="square" lIns="91425" tIns="45700" rIns="91425" bIns="45700" anchor="ctr" anchorCtr="0">
            <a:noAutofit/>
          </a:bodyPr>
          <a:lstStyle>
            <a:lvl1pPr marL="457200" lvl="0" indent="-228600" algn="l">
              <a:spcBef>
                <a:spcPts val="640"/>
              </a:spcBef>
              <a:spcAft>
                <a:spcPts val="0"/>
              </a:spcAft>
              <a:buSzPts val="3200"/>
              <a:buNone/>
              <a:defRPr sz="3200" b="0" i="0" cap="none">
                <a:solidFill>
                  <a:srgbClr val="0062A1"/>
                </a:solidFill>
                <a:latin typeface="Open Sans Light"/>
                <a:ea typeface="Open Sans Light"/>
                <a:cs typeface="Open Sans Light"/>
                <a:sym typeface="Open Sans Light"/>
              </a:defRPr>
            </a:lvl1pPr>
            <a:lvl2pPr marL="914400" lvl="1" indent="-314325" algn="l">
              <a:spcBef>
                <a:spcPts val="360"/>
              </a:spcBef>
              <a:spcAft>
                <a:spcPts val="0"/>
              </a:spcAft>
              <a:buSzPts val="1350"/>
              <a:buChar char="•"/>
              <a:defRPr/>
            </a:lvl2pPr>
            <a:lvl3pPr marL="1371600" lvl="2" indent="-314325" algn="l">
              <a:spcBef>
                <a:spcPts val="360"/>
              </a:spcBef>
              <a:spcAft>
                <a:spcPts val="0"/>
              </a:spcAft>
              <a:buSzPts val="135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17" name="Google Shape;17;p2"/>
          <p:cNvSpPr txBox="1">
            <a:spLocks noGrp="1"/>
          </p:cNvSpPr>
          <p:nvPr>
            <p:ph type="body" idx="4"/>
          </p:nvPr>
        </p:nvSpPr>
        <p:spPr>
          <a:xfrm>
            <a:off x="1044872" y="2780730"/>
            <a:ext cx="4967288" cy="576262"/>
          </a:xfrm>
          <a:prstGeom prst="rect">
            <a:avLst/>
          </a:prstGeom>
          <a:noFill/>
          <a:ln w="9525" cap="flat" cmpd="sng">
            <a:solidFill>
              <a:srgbClr val="FFFFFF"/>
            </a:solidFill>
            <a:prstDash val="solid"/>
            <a:round/>
            <a:headEnd type="none" w="sm" len="sm"/>
            <a:tailEnd type="none" w="sm" len="sm"/>
          </a:ln>
        </p:spPr>
        <p:txBody>
          <a:bodyPr spcFirstLastPara="1" wrap="square" lIns="91425" tIns="45700" rIns="91425" bIns="45700" anchor="ctr" anchorCtr="0">
            <a:noAutofit/>
          </a:bodyPr>
          <a:lstStyle>
            <a:lvl1pPr marL="457200" lvl="0" indent="-228600" algn="l">
              <a:spcBef>
                <a:spcPts val="220"/>
              </a:spcBef>
              <a:spcAft>
                <a:spcPts val="0"/>
              </a:spcAft>
              <a:buSzPts val="1100"/>
              <a:buNone/>
              <a:defRPr sz="1100" b="0" i="0" cap="none">
                <a:solidFill>
                  <a:srgbClr val="595959"/>
                </a:solidFill>
                <a:latin typeface="Open Sans"/>
                <a:ea typeface="Open Sans"/>
                <a:cs typeface="Open Sans"/>
                <a:sym typeface="Open Sans"/>
              </a:defRPr>
            </a:lvl1pPr>
            <a:lvl2pPr marL="914400" lvl="1" indent="-314325" algn="l">
              <a:spcBef>
                <a:spcPts val="360"/>
              </a:spcBef>
              <a:spcAft>
                <a:spcPts val="0"/>
              </a:spcAft>
              <a:buSzPts val="1350"/>
              <a:buChar char="•"/>
              <a:defRPr/>
            </a:lvl2pPr>
            <a:lvl3pPr marL="1371600" lvl="2" indent="-314325" algn="l">
              <a:spcBef>
                <a:spcPts val="360"/>
              </a:spcBef>
              <a:spcAft>
                <a:spcPts val="0"/>
              </a:spcAft>
              <a:buSzPts val="135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ext Page" type="obj">
  <p:cSld name="OBJECT">
    <p:spTree>
      <p:nvGrpSpPr>
        <p:cNvPr id="1" name="Shape 18"/>
        <p:cNvGrpSpPr/>
        <p:nvPr/>
      </p:nvGrpSpPr>
      <p:grpSpPr>
        <a:xfrm>
          <a:off x="0" y="0"/>
          <a:ext cx="0" cy="0"/>
          <a:chOff x="0" y="0"/>
          <a:chExt cx="0" cy="0"/>
        </a:xfrm>
      </p:grpSpPr>
      <p:sp>
        <p:nvSpPr>
          <p:cNvPr id="19" name="Google Shape;19;p3"/>
          <p:cNvSpPr txBox="1">
            <a:spLocks noGrp="1"/>
          </p:cNvSpPr>
          <p:nvPr>
            <p:ph type="title"/>
          </p:nvPr>
        </p:nvSpPr>
        <p:spPr>
          <a:xfrm>
            <a:off x="611188" y="333375"/>
            <a:ext cx="8154987" cy="6921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atin typeface="Open Sans Light"/>
                <a:ea typeface="Open Sans Light"/>
                <a:cs typeface="Open Sans Light"/>
                <a:sym typeface="Open Sans Light"/>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
          <p:cNvSpPr txBox="1">
            <a:spLocks noGrp="1"/>
          </p:cNvSpPr>
          <p:nvPr>
            <p:ph type="body" idx="1"/>
          </p:nvPr>
        </p:nvSpPr>
        <p:spPr>
          <a:xfrm>
            <a:off x="684213" y="1341438"/>
            <a:ext cx="8208267" cy="4975225"/>
          </a:xfrm>
          <a:prstGeom prst="rect">
            <a:avLst/>
          </a:prstGeom>
          <a:noFill/>
          <a:ln>
            <a:noFill/>
          </a:ln>
        </p:spPr>
        <p:txBody>
          <a:bodyPr spcFirstLastPara="1" wrap="square" lIns="91425" tIns="45700" rIns="91425" bIns="45700" anchor="t" anchorCtr="0">
            <a:noAutofit/>
          </a:bodyPr>
          <a:lstStyle>
            <a:lvl1pPr marL="457200" lvl="0" indent="-355600" algn="l">
              <a:spcBef>
                <a:spcPts val="400"/>
              </a:spcBef>
              <a:spcAft>
                <a:spcPts val="0"/>
              </a:spcAft>
              <a:buClr>
                <a:srgbClr val="595959"/>
              </a:buClr>
              <a:buSzPts val="2000"/>
              <a:buFont typeface="Arial"/>
              <a:buChar char="•"/>
              <a:defRPr sz="2000">
                <a:latin typeface="Open Sans"/>
                <a:ea typeface="Open Sans"/>
                <a:cs typeface="Open Sans"/>
                <a:sym typeface="Open Sans"/>
              </a:defRPr>
            </a:lvl1pPr>
            <a:lvl2pPr marL="914400" lvl="1" indent="-323850" algn="l">
              <a:spcBef>
                <a:spcPts val="400"/>
              </a:spcBef>
              <a:spcAft>
                <a:spcPts val="0"/>
              </a:spcAft>
              <a:buClr>
                <a:srgbClr val="595959"/>
              </a:buClr>
              <a:buSzPts val="1500"/>
              <a:buFont typeface="Arial"/>
              <a:buChar char="•"/>
              <a:defRPr sz="2000">
                <a:latin typeface="Open Sans"/>
                <a:ea typeface="Open Sans"/>
                <a:cs typeface="Open Sans"/>
                <a:sym typeface="Open Sans"/>
              </a:defRPr>
            </a:lvl2pPr>
            <a:lvl3pPr marL="1371600" lvl="2" indent="-314325" algn="l">
              <a:spcBef>
                <a:spcPts val="360"/>
              </a:spcBef>
              <a:spcAft>
                <a:spcPts val="0"/>
              </a:spcAft>
              <a:buSzPts val="135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21" name="Google Shape;21;p3"/>
          <p:cNvSpPr txBox="1">
            <a:spLocks noGrp="1"/>
          </p:cNvSpPr>
          <p:nvPr>
            <p:ph type="sldNum" idx="12"/>
          </p:nvPr>
        </p:nvSpPr>
        <p:spPr>
          <a:xfrm>
            <a:off x="106933" y="6381750"/>
            <a:ext cx="504627" cy="365125"/>
          </a:xfrm>
          <a:prstGeom prst="rect">
            <a:avLst/>
          </a:prstGeom>
          <a:noFill/>
          <a:ln>
            <a:noFill/>
          </a:ln>
        </p:spPr>
        <p:txBody>
          <a:bodyPr spcFirstLastPara="1" wrap="square" lIns="91425" tIns="45700" rIns="91425" bIns="45700" anchor="b" anchorCtr="0">
            <a:noAutofit/>
          </a:bodyPr>
          <a:lstStyle>
            <a:lvl1pPr marL="0" marR="0" lvl="0" indent="0" algn="l" rtl="0">
              <a:spcBef>
                <a:spcPts val="0"/>
              </a:spcBef>
              <a:spcAft>
                <a:spcPts val="0"/>
              </a:spcAft>
              <a:buNone/>
              <a:defRPr sz="1000" b="0" i="0" u="none" strike="noStrike" cap="none">
                <a:solidFill>
                  <a:srgbClr val="3F3F3F"/>
                </a:solidFill>
                <a:latin typeface="Open Sans"/>
                <a:ea typeface="Open Sans"/>
                <a:cs typeface="Open Sans"/>
                <a:sym typeface="Open Sans"/>
              </a:defRPr>
            </a:lvl1pPr>
            <a:lvl2pPr marL="0" marR="0" lvl="1" indent="0" algn="l" rtl="0">
              <a:spcBef>
                <a:spcPts val="0"/>
              </a:spcBef>
              <a:spcAft>
                <a:spcPts val="0"/>
              </a:spcAft>
              <a:buNone/>
              <a:defRPr sz="1000" b="0" i="0" u="none" strike="noStrike" cap="none">
                <a:solidFill>
                  <a:srgbClr val="3F3F3F"/>
                </a:solidFill>
                <a:latin typeface="Open Sans"/>
                <a:ea typeface="Open Sans"/>
                <a:cs typeface="Open Sans"/>
                <a:sym typeface="Open Sans"/>
              </a:defRPr>
            </a:lvl2pPr>
            <a:lvl3pPr marL="0" marR="0" lvl="2" indent="0" algn="l" rtl="0">
              <a:spcBef>
                <a:spcPts val="0"/>
              </a:spcBef>
              <a:spcAft>
                <a:spcPts val="0"/>
              </a:spcAft>
              <a:buNone/>
              <a:defRPr sz="1000" b="0" i="0" u="none" strike="noStrike" cap="none">
                <a:solidFill>
                  <a:srgbClr val="3F3F3F"/>
                </a:solidFill>
                <a:latin typeface="Open Sans"/>
                <a:ea typeface="Open Sans"/>
                <a:cs typeface="Open Sans"/>
                <a:sym typeface="Open Sans"/>
              </a:defRPr>
            </a:lvl3pPr>
            <a:lvl4pPr marL="0" marR="0" lvl="3" indent="0" algn="l" rtl="0">
              <a:spcBef>
                <a:spcPts val="0"/>
              </a:spcBef>
              <a:spcAft>
                <a:spcPts val="0"/>
              </a:spcAft>
              <a:buNone/>
              <a:defRPr sz="1000" b="0" i="0" u="none" strike="noStrike" cap="none">
                <a:solidFill>
                  <a:srgbClr val="3F3F3F"/>
                </a:solidFill>
                <a:latin typeface="Open Sans"/>
                <a:ea typeface="Open Sans"/>
                <a:cs typeface="Open Sans"/>
                <a:sym typeface="Open Sans"/>
              </a:defRPr>
            </a:lvl4pPr>
            <a:lvl5pPr marL="0" marR="0" lvl="4" indent="0" algn="l" rtl="0">
              <a:spcBef>
                <a:spcPts val="0"/>
              </a:spcBef>
              <a:spcAft>
                <a:spcPts val="0"/>
              </a:spcAft>
              <a:buNone/>
              <a:defRPr sz="1000" b="0" i="0" u="none" strike="noStrike" cap="none">
                <a:solidFill>
                  <a:srgbClr val="3F3F3F"/>
                </a:solidFill>
                <a:latin typeface="Open Sans"/>
                <a:ea typeface="Open Sans"/>
                <a:cs typeface="Open Sans"/>
                <a:sym typeface="Open Sans"/>
              </a:defRPr>
            </a:lvl5pPr>
            <a:lvl6pPr marL="0" marR="0" lvl="5" indent="0" algn="l" rtl="0">
              <a:spcBef>
                <a:spcPts val="0"/>
              </a:spcBef>
              <a:spcAft>
                <a:spcPts val="0"/>
              </a:spcAft>
              <a:buNone/>
              <a:defRPr sz="1000" b="0" i="0" u="none" strike="noStrike" cap="none">
                <a:solidFill>
                  <a:srgbClr val="3F3F3F"/>
                </a:solidFill>
                <a:latin typeface="Open Sans"/>
                <a:ea typeface="Open Sans"/>
                <a:cs typeface="Open Sans"/>
                <a:sym typeface="Open Sans"/>
              </a:defRPr>
            </a:lvl6pPr>
            <a:lvl7pPr marL="0" marR="0" lvl="6" indent="0" algn="l" rtl="0">
              <a:spcBef>
                <a:spcPts val="0"/>
              </a:spcBef>
              <a:spcAft>
                <a:spcPts val="0"/>
              </a:spcAft>
              <a:buNone/>
              <a:defRPr sz="1000" b="0" i="0" u="none" strike="noStrike" cap="none">
                <a:solidFill>
                  <a:srgbClr val="3F3F3F"/>
                </a:solidFill>
                <a:latin typeface="Open Sans"/>
                <a:ea typeface="Open Sans"/>
                <a:cs typeface="Open Sans"/>
                <a:sym typeface="Open Sans"/>
              </a:defRPr>
            </a:lvl7pPr>
            <a:lvl8pPr marL="0" marR="0" lvl="7" indent="0" algn="l" rtl="0">
              <a:spcBef>
                <a:spcPts val="0"/>
              </a:spcBef>
              <a:spcAft>
                <a:spcPts val="0"/>
              </a:spcAft>
              <a:buNone/>
              <a:defRPr sz="1000" b="0" i="0" u="none" strike="noStrike" cap="none">
                <a:solidFill>
                  <a:srgbClr val="3F3F3F"/>
                </a:solidFill>
                <a:latin typeface="Open Sans"/>
                <a:ea typeface="Open Sans"/>
                <a:cs typeface="Open Sans"/>
                <a:sym typeface="Open Sans"/>
              </a:defRPr>
            </a:lvl8pPr>
            <a:lvl9pPr marL="0" marR="0" lvl="8" indent="0" algn="l" rtl="0">
              <a:spcBef>
                <a:spcPts val="0"/>
              </a:spcBef>
              <a:spcAft>
                <a:spcPts val="0"/>
              </a:spcAft>
              <a:buNone/>
              <a:defRPr sz="1000" b="0" i="0" u="none" strike="noStrike" cap="none">
                <a:solidFill>
                  <a:srgbClr val="3F3F3F"/>
                </a:solidFill>
                <a:latin typeface="Open Sans"/>
                <a:ea typeface="Open Sans"/>
                <a:cs typeface="Open Sans"/>
                <a:sym typeface="Open Sans"/>
              </a:defRPr>
            </a:lvl9pPr>
          </a:lstStyle>
          <a:p>
            <a:pPr marL="0" lvl="0" indent="0" algn="l"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Slide_Photo Documentation">
  <p:cSld name="Slide_Photo Documentation">
    <p:spTree>
      <p:nvGrpSpPr>
        <p:cNvPr id="1" name="Shape 22"/>
        <p:cNvGrpSpPr/>
        <p:nvPr/>
      </p:nvGrpSpPr>
      <p:grpSpPr>
        <a:xfrm>
          <a:off x="0" y="0"/>
          <a:ext cx="0" cy="0"/>
          <a:chOff x="0" y="0"/>
          <a:chExt cx="0" cy="0"/>
        </a:xfrm>
      </p:grpSpPr>
      <p:sp>
        <p:nvSpPr>
          <p:cNvPr id="23" name="Google Shape;23;p4"/>
          <p:cNvSpPr txBox="1">
            <a:spLocks noGrp="1"/>
          </p:cNvSpPr>
          <p:nvPr>
            <p:ph type="subTitle" idx="1"/>
          </p:nvPr>
        </p:nvSpPr>
        <p:spPr>
          <a:xfrm>
            <a:off x="1044327" y="4005064"/>
            <a:ext cx="5688013" cy="432048"/>
          </a:xfrm>
          <a:prstGeom prst="rect">
            <a:avLst/>
          </a:prstGeom>
          <a:noFill/>
          <a:ln>
            <a:noFill/>
          </a:ln>
        </p:spPr>
        <p:txBody>
          <a:bodyPr spcFirstLastPara="1" wrap="square" lIns="91425" tIns="45700" rIns="91425" bIns="45700" anchor="t" anchorCtr="0">
            <a:noAutofit/>
          </a:bodyPr>
          <a:lstStyle>
            <a:lvl1pPr lvl="0" algn="l">
              <a:spcBef>
                <a:spcPts val="400"/>
              </a:spcBef>
              <a:spcAft>
                <a:spcPts val="0"/>
              </a:spcAft>
              <a:buSzPts val="2000"/>
              <a:buFont typeface="Noto Sans Symbols"/>
              <a:buNone/>
              <a:defRPr sz="2000" b="0" i="0">
                <a:solidFill>
                  <a:schemeClr val="accent3"/>
                </a:solidFill>
                <a:latin typeface="Open Sans Light"/>
                <a:ea typeface="Open Sans Light"/>
                <a:cs typeface="Open Sans Light"/>
                <a:sym typeface="Open Sans Light"/>
              </a:defRPr>
            </a:lvl1pPr>
            <a:lvl2pPr lvl="1" algn="l">
              <a:spcBef>
                <a:spcPts val="360"/>
              </a:spcBef>
              <a:spcAft>
                <a:spcPts val="0"/>
              </a:spcAft>
              <a:buSzPts val="1350"/>
              <a:buChar char="•"/>
              <a:defRPr/>
            </a:lvl2pPr>
            <a:lvl3pPr lvl="2" algn="l">
              <a:spcBef>
                <a:spcPts val="360"/>
              </a:spcBef>
              <a:spcAft>
                <a:spcPts val="0"/>
              </a:spcAft>
              <a:buSzPts val="1350"/>
              <a:buChar char="•"/>
              <a:defRPr/>
            </a:lvl3pPr>
            <a:lvl4pPr lvl="3" algn="l">
              <a:spcBef>
                <a:spcPts val="360"/>
              </a:spcBef>
              <a:spcAft>
                <a:spcPts val="0"/>
              </a:spcAft>
              <a:buSzPts val="1800"/>
              <a:buChar char="•"/>
              <a:defRPr/>
            </a:lvl4pPr>
            <a:lvl5pPr lvl="4" algn="l">
              <a:spcBef>
                <a:spcPts val="360"/>
              </a:spcBef>
              <a:spcAft>
                <a:spcPts val="0"/>
              </a:spcAft>
              <a:buSzPts val="1800"/>
              <a:buChar char="-"/>
              <a:defRPr/>
            </a:lvl5pPr>
            <a:lvl6pPr lvl="5" algn="l">
              <a:spcBef>
                <a:spcPts val="360"/>
              </a:spcBef>
              <a:spcAft>
                <a:spcPts val="0"/>
              </a:spcAft>
              <a:buSzPts val="1800"/>
              <a:buChar char="-"/>
              <a:defRPr/>
            </a:lvl6pPr>
            <a:lvl7pPr lvl="6" algn="l">
              <a:spcBef>
                <a:spcPts val="360"/>
              </a:spcBef>
              <a:spcAft>
                <a:spcPts val="0"/>
              </a:spcAft>
              <a:buSzPts val="1800"/>
              <a:buChar char="-"/>
              <a:defRPr/>
            </a:lvl7pPr>
            <a:lvl8pPr lvl="7" algn="l">
              <a:spcBef>
                <a:spcPts val="360"/>
              </a:spcBef>
              <a:spcAft>
                <a:spcPts val="0"/>
              </a:spcAft>
              <a:buSzPts val="1800"/>
              <a:buChar char="-"/>
              <a:defRPr/>
            </a:lvl8pPr>
            <a:lvl9pPr lvl="8" algn="l">
              <a:spcBef>
                <a:spcPts val="360"/>
              </a:spcBef>
              <a:spcAft>
                <a:spcPts val="0"/>
              </a:spcAft>
              <a:buSzPts val="1800"/>
              <a:buChar char="-"/>
              <a:defRPr/>
            </a:lvl9pPr>
          </a:lstStyle>
          <a:p>
            <a:endParaRPr/>
          </a:p>
        </p:txBody>
      </p:sp>
      <p:sp>
        <p:nvSpPr>
          <p:cNvPr id="24" name="Google Shape;24;p4"/>
          <p:cNvSpPr txBox="1">
            <a:spLocks noGrp="1"/>
          </p:cNvSpPr>
          <p:nvPr>
            <p:ph type="body" idx="2"/>
          </p:nvPr>
        </p:nvSpPr>
        <p:spPr>
          <a:xfrm>
            <a:off x="1043608" y="4509120"/>
            <a:ext cx="5688013" cy="503238"/>
          </a:xfrm>
          <a:prstGeom prst="rect">
            <a:avLst/>
          </a:prstGeom>
          <a:noFill/>
          <a:ln>
            <a:noFill/>
          </a:ln>
        </p:spPr>
        <p:txBody>
          <a:bodyPr spcFirstLastPara="1" wrap="square" lIns="91425" tIns="45700" rIns="91425" bIns="45700" anchor="t" anchorCtr="0">
            <a:noAutofit/>
          </a:bodyPr>
          <a:lstStyle>
            <a:lvl1pPr marL="457200" lvl="0" indent="-228600" algn="l">
              <a:spcBef>
                <a:spcPts val="320"/>
              </a:spcBef>
              <a:spcAft>
                <a:spcPts val="0"/>
              </a:spcAft>
              <a:buSzPts val="1600"/>
              <a:buNone/>
              <a:defRPr sz="1600" b="0" i="0">
                <a:solidFill>
                  <a:srgbClr val="595959"/>
                </a:solidFill>
                <a:latin typeface="Open Sans Light"/>
                <a:ea typeface="Open Sans Light"/>
                <a:cs typeface="Open Sans Light"/>
                <a:sym typeface="Open Sans Light"/>
              </a:defRPr>
            </a:lvl1pPr>
            <a:lvl2pPr marL="914400" lvl="1" indent="-314325" algn="l">
              <a:spcBef>
                <a:spcPts val="360"/>
              </a:spcBef>
              <a:spcAft>
                <a:spcPts val="0"/>
              </a:spcAft>
              <a:buSzPts val="1350"/>
              <a:buChar char="•"/>
              <a:defRPr/>
            </a:lvl2pPr>
            <a:lvl3pPr marL="1371600" lvl="2" indent="-314325" algn="l">
              <a:spcBef>
                <a:spcPts val="360"/>
              </a:spcBef>
              <a:spcAft>
                <a:spcPts val="0"/>
              </a:spcAft>
              <a:buSzPts val="135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25" name="Google Shape;25;p4"/>
          <p:cNvSpPr txBox="1">
            <a:spLocks noGrp="1"/>
          </p:cNvSpPr>
          <p:nvPr>
            <p:ph type="body" idx="3"/>
          </p:nvPr>
        </p:nvSpPr>
        <p:spPr>
          <a:xfrm>
            <a:off x="1043608" y="2852936"/>
            <a:ext cx="7056784" cy="1080120"/>
          </a:xfrm>
          <a:prstGeom prst="rect">
            <a:avLst/>
          </a:prstGeom>
          <a:noFill/>
          <a:ln>
            <a:noFill/>
          </a:ln>
        </p:spPr>
        <p:txBody>
          <a:bodyPr spcFirstLastPara="1" wrap="square" lIns="91425" tIns="45700" rIns="91425" bIns="45700" anchor="ctr" anchorCtr="0">
            <a:noAutofit/>
          </a:bodyPr>
          <a:lstStyle>
            <a:lvl1pPr marL="457200" lvl="0" indent="-228600" algn="l">
              <a:spcBef>
                <a:spcPts val="640"/>
              </a:spcBef>
              <a:spcAft>
                <a:spcPts val="0"/>
              </a:spcAft>
              <a:buSzPts val="3200"/>
              <a:buNone/>
              <a:defRPr sz="3200" b="0" i="0" cap="none">
                <a:solidFill>
                  <a:schemeClr val="accent1"/>
                </a:solidFill>
                <a:latin typeface="Open Sans Light"/>
                <a:ea typeface="Open Sans Light"/>
                <a:cs typeface="Open Sans Light"/>
                <a:sym typeface="Open Sans Light"/>
              </a:defRPr>
            </a:lvl1pPr>
            <a:lvl2pPr marL="914400" lvl="1" indent="-314325" algn="l">
              <a:spcBef>
                <a:spcPts val="360"/>
              </a:spcBef>
              <a:spcAft>
                <a:spcPts val="0"/>
              </a:spcAft>
              <a:buSzPts val="1350"/>
              <a:buChar char="•"/>
              <a:defRPr/>
            </a:lvl2pPr>
            <a:lvl3pPr marL="1371600" lvl="2" indent="-314325" algn="l">
              <a:spcBef>
                <a:spcPts val="360"/>
              </a:spcBef>
              <a:spcAft>
                <a:spcPts val="0"/>
              </a:spcAft>
              <a:buSzPts val="135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26" name="Google Shape;26;p4"/>
          <p:cNvSpPr txBox="1">
            <a:spLocks noGrp="1"/>
          </p:cNvSpPr>
          <p:nvPr>
            <p:ph type="body" idx="4"/>
          </p:nvPr>
        </p:nvSpPr>
        <p:spPr>
          <a:xfrm>
            <a:off x="1081708" y="2348682"/>
            <a:ext cx="4967288" cy="576262"/>
          </a:xfrm>
          <a:prstGeom prst="rect">
            <a:avLst/>
          </a:prstGeom>
          <a:noFill/>
          <a:ln w="9525" cap="flat" cmpd="sng">
            <a:solidFill>
              <a:srgbClr val="FFFFFF"/>
            </a:solidFill>
            <a:prstDash val="solid"/>
            <a:round/>
            <a:headEnd type="none" w="sm" len="sm"/>
            <a:tailEnd type="none" w="sm" len="sm"/>
          </a:ln>
        </p:spPr>
        <p:txBody>
          <a:bodyPr spcFirstLastPara="1" wrap="square" lIns="91425" tIns="45700" rIns="91425" bIns="45700" anchor="ctr" anchorCtr="0">
            <a:noAutofit/>
          </a:bodyPr>
          <a:lstStyle>
            <a:lvl1pPr marL="457200" lvl="0" indent="-228600" algn="l">
              <a:spcBef>
                <a:spcPts val="220"/>
              </a:spcBef>
              <a:spcAft>
                <a:spcPts val="0"/>
              </a:spcAft>
              <a:buSzPts val="1100"/>
              <a:buNone/>
              <a:defRPr sz="1100" b="0" i="0" cap="none">
                <a:solidFill>
                  <a:srgbClr val="595959"/>
                </a:solidFill>
                <a:latin typeface="Open Sans"/>
                <a:ea typeface="Open Sans"/>
                <a:cs typeface="Open Sans"/>
                <a:sym typeface="Open Sans"/>
              </a:defRPr>
            </a:lvl1pPr>
            <a:lvl2pPr marL="914400" lvl="1" indent="-314325" algn="l">
              <a:spcBef>
                <a:spcPts val="360"/>
              </a:spcBef>
              <a:spcAft>
                <a:spcPts val="0"/>
              </a:spcAft>
              <a:buSzPts val="1350"/>
              <a:buChar char="•"/>
              <a:defRPr/>
            </a:lvl2pPr>
            <a:lvl3pPr marL="1371600" lvl="2" indent="-314325" algn="l">
              <a:spcBef>
                <a:spcPts val="360"/>
              </a:spcBef>
              <a:spcAft>
                <a:spcPts val="0"/>
              </a:spcAft>
              <a:buSzPts val="135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Title_middle">
  <p:cSld name="Title_middle">
    <p:spTree>
      <p:nvGrpSpPr>
        <p:cNvPr id="1" name="Shape 27"/>
        <p:cNvGrpSpPr/>
        <p:nvPr/>
      </p:nvGrpSpPr>
      <p:grpSpPr>
        <a:xfrm>
          <a:off x="0" y="0"/>
          <a:ext cx="0" cy="0"/>
          <a:chOff x="0" y="0"/>
          <a:chExt cx="0" cy="0"/>
        </a:xfrm>
      </p:grpSpPr>
      <p:sp>
        <p:nvSpPr>
          <p:cNvPr id="28" name="Google Shape;28;p5"/>
          <p:cNvSpPr txBox="1">
            <a:spLocks noGrp="1"/>
          </p:cNvSpPr>
          <p:nvPr>
            <p:ph type="body" idx="1"/>
          </p:nvPr>
        </p:nvSpPr>
        <p:spPr>
          <a:xfrm>
            <a:off x="1043608" y="3212976"/>
            <a:ext cx="7056784" cy="720080"/>
          </a:xfrm>
          <a:prstGeom prst="rect">
            <a:avLst/>
          </a:prstGeom>
          <a:noFill/>
          <a:ln>
            <a:noFill/>
          </a:ln>
        </p:spPr>
        <p:txBody>
          <a:bodyPr spcFirstLastPara="1" wrap="square" lIns="91425" tIns="45700" rIns="91425" bIns="45700" anchor="ctr" anchorCtr="0">
            <a:noAutofit/>
          </a:bodyPr>
          <a:lstStyle>
            <a:lvl1pPr marL="457200" lvl="0" indent="-228600" algn="ctr">
              <a:spcBef>
                <a:spcPts val="640"/>
              </a:spcBef>
              <a:spcAft>
                <a:spcPts val="0"/>
              </a:spcAft>
              <a:buSzPts val="3200"/>
              <a:buNone/>
              <a:defRPr sz="3200" b="0" i="0" cap="none">
                <a:solidFill>
                  <a:srgbClr val="3F3F3F"/>
                </a:solidFill>
                <a:latin typeface="Open Sans Light"/>
                <a:ea typeface="Open Sans Light"/>
                <a:cs typeface="Open Sans Light"/>
                <a:sym typeface="Open Sans Light"/>
              </a:defRPr>
            </a:lvl1pPr>
            <a:lvl2pPr marL="914400" lvl="1" indent="-314325" algn="l">
              <a:spcBef>
                <a:spcPts val="360"/>
              </a:spcBef>
              <a:spcAft>
                <a:spcPts val="0"/>
              </a:spcAft>
              <a:buSzPts val="1350"/>
              <a:buChar char="•"/>
              <a:defRPr/>
            </a:lvl2pPr>
            <a:lvl3pPr marL="1371600" lvl="2" indent="-314325" algn="l">
              <a:spcBef>
                <a:spcPts val="360"/>
              </a:spcBef>
              <a:spcAft>
                <a:spcPts val="0"/>
              </a:spcAft>
              <a:buSzPts val="135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29" name="Google Shape;29;p5"/>
          <p:cNvSpPr txBox="1">
            <a:spLocks noGrp="1"/>
          </p:cNvSpPr>
          <p:nvPr>
            <p:ph type="sldNum" idx="12"/>
          </p:nvPr>
        </p:nvSpPr>
        <p:spPr>
          <a:xfrm>
            <a:off x="106933" y="6381750"/>
            <a:ext cx="504627" cy="365125"/>
          </a:xfrm>
          <a:prstGeom prst="rect">
            <a:avLst/>
          </a:prstGeom>
          <a:noFill/>
          <a:ln>
            <a:noFill/>
          </a:ln>
        </p:spPr>
        <p:txBody>
          <a:bodyPr spcFirstLastPara="1" wrap="square" lIns="91425" tIns="45700" rIns="91425" bIns="45700" anchor="b" anchorCtr="0">
            <a:noAutofit/>
          </a:bodyPr>
          <a:lstStyle>
            <a:lvl1pPr marL="0" marR="0" lvl="0" indent="0" algn="l" rtl="0">
              <a:spcBef>
                <a:spcPts val="0"/>
              </a:spcBef>
              <a:spcAft>
                <a:spcPts val="0"/>
              </a:spcAft>
              <a:buNone/>
              <a:defRPr sz="1000">
                <a:solidFill>
                  <a:srgbClr val="3F3F3F"/>
                </a:solidFill>
                <a:latin typeface="Open Sans"/>
                <a:ea typeface="Open Sans"/>
                <a:cs typeface="Open Sans"/>
                <a:sym typeface="Open Sans"/>
              </a:defRPr>
            </a:lvl1pPr>
            <a:lvl2pPr marL="0" marR="0" lvl="1" indent="0" algn="l" rtl="0">
              <a:spcBef>
                <a:spcPts val="0"/>
              </a:spcBef>
              <a:spcAft>
                <a:spcPts val="0"/>
              </a:spcAft>
              <a:buNone/>
              <a:defRPr sz="1000">
                <a:solidFill>
                  <a:srgbClr val="3F3F3F"/>
                </a:solidFill>
                <a:latin typeface="Open Sans"/>
                <a:ea typeface="Open Sans"/>
                <a:cs typeface="Open Sans"/>
                <a:sym typeface="Open Sans"/>
              </a:defRPr>
            </a:lvl2pPr>
            <a:lvl3pPr marL="0" marR="0" lvl="2" indent="0" algn="l" rtl="0">
              <a:spcBef>
                <a:spcPts val="0"/>
              </a:spcBef>
              <a:spcAft>
                <a:spcPts val="0"/>
              </a:spcAft>
              <a:buNone/>
              <a:defRPr sz="1000">
                <a:solidFill>
                  <a:srgbClr val="3F3F3F"/>
                </a:solidFill>
                <a:latin typeface="Open Sans"/>
                <a:ea typeface="Open Sans"/>
                <a:cs typeface="Open Sans"/>
                <a:sym typeface="Open Sans"/>
              </a:defRPr>
            </a:lvl3pPr>
            <a:lvl4pPr marL="0" marR="0" lvl="3" indent="0" algn="l" rtl="0">
              <a:spcBef>
                <a:spcPts val="0"/>
              </a:spcBef>
              <a:spcAft>
                <a:spcPts val="0"/>
              </a:spcAft>
              <a:buNone/>
              <a:defRPr sz="1000">
                <a:solidFill>
                  <a:srgbClr val="3F3F3F"/>
                </a:solidFill>
                <a:latin typeface="Open Sans"/>
                <a:ea typeface="Open Sans"/>
                <a:cs typeface="Open Sans"/>
                <a:sym typeface="Open Sans"/>
              </a:defRPr>
            </a:lvl4pPr>
            <a:lvl5pPr marL="0" marR="0" lvl="4" indent="0" algn="l" rtl="0">
              <a:spcBef>
                <a:spcPts val="0"/>
              </a:spcBef>
              <a:spcAft>
                <a:spcPts val="0"/>
              </a:spcAft>
              <a:buNone/>
              <a:defRPr sz="1000">
                <a:solidFill>
                  <a:srgbClr val="3F3F3F"/>
                </a:solidFill>
                <a:latin typeface="Open Sans"/>
                <a:ea typeface="Open Sans"/>
                <a:cs typeface="Open Sans"/>
                <a:sym typeface="Open Sans"/>
              </a:defRPr>
            </a:lvl5pPr>
            <a:lvl6pPr marL="0" marR="0" lvl="5" indent="0" algn="l" rtl="0">
              <a:spcBef>
                <a:spcPts val="0"/>
              </a:spcBef>
              <a:spcAft>
                <a:spcPts val="0"/>
              </a:spcAft>
              <a:buNone/>
              <a:defRPr sz="1000">
                <a:solidFill>
                  <a:srgbClr val="3F3F3F"/>
                </a:solidFill>
                <a:latin typeface="Open Sans"/>
                <a:ea typeface="Open Sans"/>
                <a:cs typeface="Open Sans"/>
                <a:sym typeface="Open Sans"/>
              </a:defRPr>
            </a:lvl6pPr>
            <a:lvl7pPr marL="0" marR="0" lvl="6" indent="0" algn="l" rtl="0">
              <a:spcBef>
                <a:spcPts val="0"/>
              </a:spcBef>
              <a:spcAft>
                <a:spcPts val="0"/>
              </a:spcAft>
              <a:buNone/>
              <a:defRPr sz="1000">
                <a:solidFill>
                  <a:srgbClr val="3F3F3F"/>
                </a:solidFill>
                <a:latin typeface="Open Sans"/>
                <a:ea typeface="Open Sans"/>
                <a:cs typeface="Open Sans"/>
                <a:sym typeface="Open Sans"/>
              </a:defRPr>
            </a:lvl7pPr>
            <a:lvl8pPr marL="0" marR="0" lvl="7" indent="0" algn="l" rtl="0">
              <a:spcBef>
                <a:spcPts val="0"/>
              </a:spcBef>
              <a:spcAft>
                <a:spcPts val="0"/>
              </a:spcAft>
              <a:buNone/>
              <a:defRPr sz="1000">
                <a:solidFill>
                  <a:srgbClr val="3F3F3F"/>
                </a:solidFill>
                <a:latin typeface="Open Sans"/>
                <a:ea typeface="Open Sans"/>
                <a:cs typeface="Open Sans"/>
                <a:sym typeface="Open Sans"/>
              </a:defRPr>
            </a:lvl8pPr>
            <a:lvl9pPr marL="0" marR="0" lvl="8" indent="0" algn="l" rtl="0">
              <a:spcBef>
                <a:spcPts val="0"/>
              </a:spcBef>
              <a:spcAft>
                <a:spcPts val="0"/>
              </a:spcAft>
              <a:buNone/>
              <a:defRPr sz="1000">
                <a:solidFill>
                  <a:srgbClr val="3F3F3F"/>
                </a:solidFill>
                <a:latin typeface="Open Sans"/>
                <a:ea typeface="Open Sans"/>
                <a:cs typeface="Open Sans"/>
                <a:sym typeface="Open Sans"/>
              </a:defRPr>
            </a:lvl9pPr>
          </a:lstStyle>
          <a:p>
            <a:pPr marL="0" lvl="0" indent="0" algn="l" rtl="0">
              <a:spcBef>
                <a:spcPts val="0"/>
              </a:spcBef>
              <a:spcAft>
                <a:spcPts val="0"/>
              </a:spcAft>
              <a:buNone/>
            </a:pPr>
            <a:fld id="{00000000-1234-1234-1234-123412341234}" type="slidenum">
              <a:rPr lang="en-US"/>
              <a:t>‹Nr.›</a:t>
            </a:fld>
            <a:endParaRPr/>
          </a:p>
        </p:txBody>
      </p:sp>
      <p:pic>
        <p:nvPicPr>
          <p:cNvPr id="30" name="Google Shape;30;p5" descr="C:\denkmodell\Pr\GIZ\bonn\YouMatch\18-669-GIZ-YouMatch-CoPs\Icons und Logos\YouMatch_logo.png"/>
          <p:cNvPicPr preferRelativeResize="0"/>
          <p:nvPr/>
        </p:nvPicPr>
        <p:blipFill rotWithShape="1">
          <a:blip r:embed="rId2">
            <a:alphaModFix/>
          </a:blip>
          <a:srcRect/>
          <a:stretch/>
        </p:blipFill>
        <p:spPr>
          <a:xfrm>
            <a:off x="7884368" y="6112382"/>
            <a:ext cx="1094978" cy="520194"/>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_only">
  <p:cSld name="Title_only">
    <p:spTree>
      <p:nvGrpSpPr>
        <p:cNvPr id="1" name="Shape 31"/>
        <p:cNvGrpSpPr/>
        <p:nvPr/>
      </p:nvGrpSpPr>
      <p:grpSpPr>
        <a:xfrm>
          <a:off x="0" y="0"/>
          <a:ext cx="0" cy="0"/>
          <a:chOff x="0" y="0"/>
          <a:chExt cx="0" cy="0"/>
        </a:xfrm>
      </p:grpSpPr>
      <p:sp>
        <p:nvSpPr>
          <p:cNvPr id="32" name="Google Shape;32;p6"/>
          <p:cNvSpPr txBox="1">
            <a:spLocks noGrp="1"/>
          </p:cNvSpPr>
          <p:nvPr>
            <p:ph type="title"/>
          </p:nvPr>
        </p:nvSpPr>
        <p:spPr>
          <a:xfrm>
            <a:off x="611188" y="333375"/>
            <a:ext cx="8154987" cy="6921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solidFill>
                  <a:srgbClr val="3F3F3F"/>
                </a:solidFill>
                <a:latin typeface="Open Sans Light"/>
                <a:ea typeface="Open Sans Light"/>
                <a:cs typeface="Open Sans Light"/>
                <a:sym typeface="Open Sans Light"/>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6"/>
          <p:cNvSpPr txBox="1">
            <a:spLocks noGrp="1"/>
          </p:cNvSpPr>
          <p:nvPr>
            <p:ph type="sldNum" idx="12"/>
          </p:nvPr>
        </p:nvSpPr>
        <p:spPr>
          <a:xfrm>
            <a:off x="106933" y="6381750"/>
            <a:ext cx="504627" cy="365125"/>
          </a:xfrm>
          <a:prstGeom prst="rect">
            <a:avLst/>
          </a:prstGeom>
          <a:noFill/>
          <a:ln>
            <a:noFill/>
          </a:ln>
        </p:spPr>
        <p:txBody>
          <a:bodyPr spcFirstLastPara="1" wrap="square" lIns="91425" tIns="45700" rIns="91425" bIns="45700" anchor="b" anchorCtr="0">
            <a:noAutofit/>
          </a:bodyPr>
          <a:lstStyle>
            <a:lvl1pPr marL="0" marR="0" lvl="0" indent="0" algn="l" rtl="0">
              <a:spcBef>
                <a:spcPts val="0"/>
              </a:spcBef>
              <a:spcAft>
                <a:spcPts val="0"/>
              </a:spcAft>
              <a:buNone/>
              <a:defRPr sz="1000">
                <a:solidFill>
                  <a:srgbClr val="3F3F3F"/>
                </a:solidFill>
                <a:latin typeface="Open Sans"/>
                <a:ea typeface="Open Sans"/>
                <a:cs typeface="Open Sans"/>
                <a:sym typeface="Open Sans"/>
              </a:defRPr>
            </a:lvl1pPr>
            <a:lvl2pPr marL="0" marR="0" lvl="1" indent="0" algn="l" rtl="0">
              <a:spcBef>
                <a:spcPts val="0"/>
              </a:spcBef>
              <a:spcAft>
                <a:spcPts val="0"/>
              </a:spcAft>
              <a:buNone/>
              <a:defRPr sz="1000">
                <a:solidFill>
                  <a:srgbClr val="3F3F3F"/>
                </a:solidFill>
                <a:latin typeface="Open Sans"/>
                <a:ea typeface="Open Sans"/>
                <a:cs typeface="Open Sans"/>
                <a:sym typeface="Open Sans"/>
              </a:defRPr>
            </a:lvl2pPr>
            <a:lvl3pPr marL="0" marR="0" lvl="2" indent="0" algn="l" rtl="0">
              <a:spcBef>
                <a:spcPts val="0"/>
              </a:spcBef>
              <a:spcAft>
                <a:spcPts val="0"/>
              </a:spcAft>
              <a:buNone/>
              <a:defRPr sz="1000">
                <a:solidFill>
                  <a:srgbClr val="3F3F3F"/>
                </a:solidFill>
                <a:latin typeface="Open Sans"/>
                <a:ea typeface="Open Sans"/>
                <a:cs typeface="Open Sans"/>
                <a:sym typeface="Open Sans"/>
              </a:defRPr>
            </a:lvl3pPr>
            <a:lvl4pPr marL="0" marR="0" lvl="3" indent="0" algn="l" rtl="0">
              <a:spcBef>
                <a:spcPts val="0"/>
              </a:spcBef>
              <a:spcAft>
                <a:spcPts val="0"/>
              </a:spcAft>
              <a:buNone/>
              <a:defRPr sz="1000">
                <a:solidFill>
                  <a:srgbClr val="3F3F3F"/>
                </a:solidFill>
                <a:latin typeface="Open Sans"/>
                <a:ea typeface="Open Sans"/>
                <a:cs typeface="Open Sans"/>
                <a:sym typeface="Open Sans"/>
              </a:defRPr>
            </a:lvl4pPr>
            <a:lvl5pPr marL="0" marR="0" lvl="4" indent="0" algn="l" rtl="0">
              <a:spcBef>
                <a:spcPts val="0"/>
              </a:spcBef>
              <a:spcAft>
                <a:spcPts val="0"/>
              </a:spcAft>
              <a:buNone/>
              <a:defRPr sz="1000">
                <a:solidFill>
                  <a:srgbClr val="3F3F3F"/>
                </a:solidFill>
                <a:latin typeface="Open Sans"/>
                <a:ea typeface="Open Sans"/>
                <a:cs typeface="Open Sans"/>
                <a:sym typeface="Open Sans"/>
              </a:defRPr>
            </a:lvl5pPr>
            <a:lvl6pPr marL="0" marR="0" lvl="5" indent="0" algn="l" rtl="0">
              <a:spcBef>
                <a:spcPts val="0"/>
              </a:spcBef>
              <a:spcAft>
                <a:spcPts val="0"/>
              </a:spcAft>
              <a:buNone/>
              <a:defRPr sz="1000">
                <a:solidFill>
                  <a:srgbClr val="3F3F3F"/>
                </a:solidFill>
                <a:latin typeface="Open Sans"/>
                <a:ea typeface="Open Sans"/>
                <a:cs typeface="Open Sans"/>
                <a:sym typeface="Open Sans"/>
              </a:defRPr>
            </a:lvl6pPr>
            <a:lvl7pPr marL="0" marR="0" lvl="6" indent="0" algn="l" rtl="0">
              <a:spcBef>
                <a:spcPts val="0"/>
              </a:spcBef>
              <a:spcAft>
                <a:spcPts val="0"/>
              </a:spcAft>
              <a:buNone/>
              <a:defRPr sz="1000">
                <a:solidFill>
                  <a:srgbClr val="3F3F3F"/>
                </a:solidFill>
                <a:latin typeface="Open Sans"/>
                <a:ea typeface="Open Sans"/>
                <a:cs typeface="Open Sans"/>
                <a:sym typeface="Open Sans"/>
              </a:defRPr>
            </a:lvl7pPr>
            <a:lvl8pPr marL="0" marR="0" lvl="7" indent="0" algn="l" rtl="0">
              <a:spcBef>
                <a:spcPts val="0"/>
              </a:spcBef>
              <a:spcAft>
                <a:spcPts val="0"/>
              </a:spcAft>
              <a:buNone/>
              <a:defRPr sz="1000">
                <a:solidFill>
                  <a:srgbClr val="3F3F3F"/>
                </a:solidFill>
                <a:latin typeface="Open Sans"/>
                <a:ea typeface="Open Sans"/>
                <a:cs typeface="Open Sans"/>
                <a:sym typeface="Open Sans"/>
              </a:defRPr>
            </a:lvl8pPr>
            <a:lvl9pPr marL="0" marR="0" lvl="8" indent="0" algn="l" rtl="0">
              <a:spcBef>
                <a:spcPts val="0"/>
              </a:spcBef>
              <a:spcAft>
                <a:spcPts val="0"/>
              </a:spcAft>
              <a:buNone/>
              <a:defRPr sz="1000">
                <a:solidFill>
                  <a:srgbClr val="3F3F3F"/>
                </a:solidFill>
                <a:latin typeface="Open Sans"/>
                <a:ea typeface="Open Sans"/>
                <a:cs typeface="Open Sans"/>
                <a:sym typeface="Open Sans"/>
              </a:defRPr>
            </a:lvl9pPr>
          </a:lstStyle>
          <a:p>
            <a:pPr marL="0" lvl="0" indent="0" algn="l"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s_dual">
  <p:cSld name="Pictures_dual">
    <p:spTree>
      <p:nvGrpSpPr>
        <p:cNvPr id="1" name="Shape 34"/>
        <p:cNvGrpSpPr/>
        <p:nvPr/>
      </p:nvGrpSpPr>
      <p:grpSpPr>
        <a:xfrm>
          <a:off x="0" y="0"/>
          <a:ext cx="0" cy="0"/>
          <a:chOff x="0" y="0"/>
          <a:chExt cx="0" cy="0"/>
        </a:xfrm>
      </p:grpSpPr>
      <p:sp>
        <p:nvSpPr>
          <p:cNvPr id="35" name="Google Shape;35;p7"/>
          <p:cNvSpPr txBox="1">
            <a:spLocks noGrp="1"/>
          </p:cNvSpPr>
          <p:nvPr>
            <p:ph type="title"/>
          </p:nvPr>
        </p:nvSpPr>
        <p:spPr>
          <a:xfrm>
            <a:off x="611188" y="333375"/>
            <a:ext cx="8154987" cy="6921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7"/>
          <p:cNvSpPr>
            <a:spLocks noGrp="1"/>
          </p:cNvSpPr>
          <p:nvPr>
            <p:ph type="pic" idx="2"/>
          </p:nvPr>
        </p:nvSpPr>
        <p:spPr>
          <a:xfrm>
            <a:off x="4788024" y="1628800"/>
            <a:ext cx="3527425" cy="4537075"/>
          </a:xfrm>
          <a:prstGeom prst="rect">
            <a:avLst/>
          </a:prstGeom>
          <a:noFill/>
          <a:ln>
            <a:noFill/>
          </a:ln>
        </p:spPr>
        <p:txBody>
          <a:bodyPr spcFirstLastPara="1" wrap="square" lIns="91425" tIns="45700" rIns="91425" bIns="45700" anchor="t" anchorCtr="0">
            <a:noAutofit/>
          </a:bodyPr>
          <a:lstStyle>
            <a:lvl1pPr marR="0" lvl="0" algn="l" rtl="0">
              <a:spcBef>
                <a:spcPts val="560"/>
              </a:spcBef>
              <a:spcAft>
                <a:spcPts val="0"/>
              </a:spcAft>
              <a:buClr>
                <a:srgbClr val="595959"/>
              </a:buClr>
              <a:buSzPts val="2800"/>
              <a:buFont typeface="Arial"/>
              <a:buNone/>
              <a:defRPr sz="2800" b="0" i="0" u="none" strike="noStrike" cap="none">
                <a:solidFill>
                  <a:schemeClr val="dk1"/>
                </a:solidFill>
                <a:latin typeface="Open Sans"/>
                <a:ea typeface="Open Sans"/>
                <a:cs typeface="Open Sans"/>
                <a:sym typeface="Open Sans"/>
              </a:defRPr>
            </a:lvl1pPr>
            <a:lvl2pPr marR="0" lvl="1" algn="l" rtl="0">
              <a:spcBef>
                <a:spcPts val="520"/>
              </a:spcBef>
              <a:spcAft>
                <a:spcPts val="0"/>
              </a:spcAft>
              <a:buClr>
                <a:srgbClr val="595959"/>
              </a:buClr>
              <a:buSzPts val="1950"/>
              <a:buFont typeface="Arial"/>
              <a:buChar char="•"/>
              <a:defRPr sz="2600" b="0" i="0" u="none" strike="noStrike" cap="none">
                <a:solidFill>
                  <a:schemeClr val="dk1"/>
                </a:solidFill>
                <a:latin typeface="Open Sans"/>
                <a:ea typeface="Open Sans"/>
                <a:cs typeface="Open Sans"/>
                <a:sym typeface="Open Sans"/>
              </a:defRPr>
            </a:lvl2pPr>
            <a:lvl3pPr marR="0" lvl="2" algn="l" rtl="0">
              <a:spcBef>
                <a:spcPts val="480"/>
              </a:spcBef>
              <a:spcAft>
                <a:spcPts val="0"/>
              </a:spcAft>
              <a:buClr>
                <a:srgbClr val="595959"/>
              </a:buClr>
              <a:buSzPts val="1800"/>
              <a:buFont typeface="Arial"/>
              <a:buChar char="•"/>
              <a:defRPr sz="2400" b="0" i="0" u="none" strike="noStrike" cap="none">
                <a:solidFill>
                  <a:schemeClr val="dk1"/>
                </a:solidFill>
                <a:latin typeface="Open Sans"/>
                <a:ea typeface="Open Sans"/>
                <a:cs typeface="Open Sans"/>
                <a:sym typeface="Open Sans"/>
              </a:defRPr>
            </a:lvl3pPr>
            <a:lvl4pPr marR="0" lvl="3" algn="l" rtl="0">
              <a:spcBef>
                <a:spcPts val="400"/>
              </a:spcBef>
              <a:spcAft>
                <a:spcPts val="0"/>
              </a:spcAft>
              <a:buClr>
                <a:schemeClr val="accent6"/>
              </a:buClr>
              <a:buSzPts val="2000"/>
              <a:buFont typeface="Arial"/>
              <a:buChar char="•"/>
              <a:defRPr sz="2000" b="0" i="0" u="none" strike="noStrike" cap="none">
                <a:solidFill>
                  <a:schemeClr val="dk1"/>
                </a:solidFill>
                <a:latin typeface="Open Sans"/>
                <a:ea typeface="Open Sans"/>
                <a:cs typeface="Open Sans"/>
                <a:sym typeface="Open Sans"/>
              </a:defRPr>
            </a:lvl4pPr>
            <a:lvl5pPr marR="0" lvl="4" algn="l" rtl="0">
              <a:spcBef>
                <a:spcPts val="400"/>
              </a:spcBef>
              <a:spcAft>
                <a:spcPts val="0"/>
              </a:spcAft>
              <a:buClr>
                <a:schemeClr val="accent6"/>
              </a:buClr>
              <a:buSzPts val="2000"/>
              <a:buFont typeface="Open Sans"/>
              <a:buChar char="-"/>
              <a:defRPr sz="2000" b="0" i="0" u="none" strike="noStrike" cap="none">
                <a:solidFill>
                  <a:schemeClr val="dk1"/>
                </a:solidFill>
                <a:latin typeface="Open Sans"/>
                <a:ea typeface="Open Sans"/>
                <a:cs typeface="Open Sans"/>
                <a:sym typeface="Open Sans"/>
              </a:defRPr>
            </a:lvl5pPr>
            <a:lvl6pPr marR="0" lvl="5" algn="l" rtl="0">
              <a:spcBef>
                <a:spcPts val="400"/>
              </a:spcBef>
              <a:spcAft>
                <a:spcPts val="0"/>
              </a:spcAft>
              <a:buClr>
                <a:srgbClr val="CC0000"/>
              </a:buClr>
              <a:buSzPts val="2000"/>
              <a:buFont typeface="Open Sans"/>
              <a:buChar char="-"/>
              <a:defRPr sz="2000" b="0" i="0" u="none" strike="noStrike" cap="none">
                <a:solidFill>
                  <a:schemeClr val="dk1"/>
                </a:solidFill>
                <a:latin typeface="Open Sans"/>
                <a:ea typeface="Open Sans"/>
                <a:cs typeface="Open Sans"/>
                <a:sym typeface="Open Sans"/>
              </a:defRPr>
            </a:lvl6pPr>
            <a:lvl7pPr marR="0" lvl="6" algn="l" rtl="0">
              <a:spcBef>
                <a:spcPts val="400"/>
              </a:spcBef>
              <a:spcAft>
                <a:spcPts val="0"/>
              </a:spcAft>
              <a:buClr>
                <a:srgbClr val="CC0000"/>
              </a:buClr>
              <a:buSzPts val="2000"/>
              <a:buFont typeface="Open Sans"/>
              <a:buChar char="-"/>
              <a:defRPr sz="2000" b="0" i="0" u="none" strike="noStrike" cap="none">
                <a:solidFill>
                  <a:schemeClr val="dk1"/>
                </a:solidFill>
                <a:latin typeface="Open Sans"/>
                <a:ea typeface="Open Sans"/>
                <a:cs typeface="Open Sans"/>
                <a:sym typeface="Open Sans"/>
              </a:defRPr>
            </a:lvl7pPr>
            <a:lvl8pPr marR="0" lvl="7" algn="l" rtl="0">
              <a:spcBef>
                <a:spcPts val="400"/>
              </a:spcBef>
              <a:spcAft>
                <a:spcPts val="0"/>
              </a:spcAft>
              <a:buClr>
                <a:srgbClr val="CC0000"/>
              </a:buClr>
              <a:buSzPts val="2000"/>
              <a:buFont typeface="Open Sans"/>
              <a:buChar char="-"/>
              <a:defRPr sz="2000" b="0" i="0" u="none" strike="noStrike" cap="none">
                <a:solidFill>
                  <a:schemeClr val="dk1"/>
                </a:solidFill>
                <a:latin typeface="Open Sans"/>
                <a:ea typeface="Open Sans"/>
                <a:cs typeface="Open Sans"/>
                <a:sym typeface="Open Sans"/>
              </a:defRPr>
            </a:lvl8pPr>
            <a:lvl9pPr marR="0" lvl="8" algn="l" rtl="0">
              <a:spcBef>
                <a:spcPts val="400"/>
              </a:spcBef>
              <a:spcAft>
                <a:spcPts val="0"/>
              </a:spcAft>
              <a:buClr>
                <a:srgbClr val="CC0000"/>
              </a:buClr>
              <a:buSzPts val="2000"/>
              <a:buFont typeface="Open Sans"/>
              <a:buChar char="-"/>
              <a:defRPr sz="2000" b="0" i="0" u="none" strike="noStrike" cap="none">
                <a:solidFill>
                  <a:schemeClr val="dk1"/>
                </a:solidFill>
                <a:latin typeface="Open Sans"/>
                <a:ea typeface="Open Sans"/>
                <a:cs typeface="Open Sans"/>
                <a:sym typeface="Open Sans"/>
              </a:defRPr>
            </a:lvl9pPr>
          </a:lstStyle>
          <a:p>
            <a:endParaRPr/>
          </a:p>
        </p:txBody>
      </p:sp>
      <p:sp>
        <p:nvSpPr>
          <p:cNvPr id="37" name="Google Shape;37;p7"/>
          <p:cNvSpPr>
            <a:spLocks noGrp="1"/>
          </p:cNvSpPr>
          <p:nvPr>
            <p:ph type="pic" idx="3"/>
          </p:nvPr>
        </p:nvSpPr>
        <p:spPr>
          <a:xfrm>
            <a:off x="827584" y="1628800"/>
            <a:ext cx="3527425" cy="4537075"/>
          </a:xfrm>
          <a:prstGeom prst="rect">
            <a:avLst/>
          </a:prstGeom>
          <a:noFill/>
          <a:ln>
            <a:noFill/>
          </a:ln>
        </p:spPr>
        <p:txBody>
          <a:bodyPr spcFirstLastPara="1" wrap="square" lIns="91425" tIns="45700" rIns="91425" bIns="45700" anchor="t" anchorCtr="0">
            <a:noAutofit/>
          </a:bodyPr>
          <a:lstStyle>
            <a:lvl1pPr marR="0" lvl="0" algn="l" rtl="0">
              <a:spcBef>
                <a:spcPts val="560"/>
              </a:spcBef>
              <a:spcAft>
                <a:spcPts val="0"/>
              </a:spcAft>
              <a:buClr>
                <a:srgbClr val="595959"/>
              </a:buClr>
              <a:buSzPts val="2800"/>
              <a:buFont typeface="Arial"/>
              <a:buNone/>
              <a:defRPr sz="2800" b="0" i="0" u="none" strike="noStrike" cap="none">
                <a:solidFill>
                  <a:schemeClr val="dk1"/>
                </a:solidFill>
                <a:latin typeface="Open Sans"/>
                <a:ea typeface="Open Sans"/>
                <a:cs typeface="Open Sans"/>
                <a:sym typeface="Open Sans"/>
              </a:defRPr>
            </a:lvl1pPr>
            <a:lvl2pPr marR="0" lvl="1" algn="l" rtl="0">
              <a:spcBef>
                <a:spcPts val="520"/>
              </a:spcBef>
              <a:spcAft>
                <a:spcPts val="0"/>
              </a:spcAft>
              <a:buClr>
                <a:srgbClr val="595959"/>
              </a:buClr>
              <a:buSzPts val="1950"/>
              <a:buFont typeface="Arial"/>
              <a:buChar char="•"/>
              <a:defRPr sz="2600" b="0" i="0" u="none" strike="noStrike" cap="none">
                <a:solidFill>
                  <a:schemeClr val="dk1"/>
                </a:solidFill>
                <a:latin typeface="Open Sans"/>
                <a:ea typeface="Open Sans"/>
                <a:cs typeface="Open Sans"/>
                <a:sym typeface="Open Sans"/>
              </a:defRPr>
            </a:lvl2pPr>
            <a:lvl3pPr marR="0" lvl="2" algn="l" rtl="0">
              <a:spcBef>
                <a:spcPts val="480"/>
              </a:spcBef>
              <a:spcAft>
                <a:spcPts val="0"/>
              </a:spcAft>
              <a:buClr>
                <a:srgbClr val="595959"/>
              </a:buClr>
              <a:buSzPts val="1800"/>
              <a:buFont typeface="Arial"/>
              <a:buChar char="•"/>
              <a:defRPr sz="2400" b="0" i="0" u="none" strike="noStrike" cap="none">
                <a:solidFill>
                  <a:schemeClr val="dk1"/>
                </a:solidFill>
                <a:latin typeface="Open Sans"/>
                <a:ea typeface="Open Sans"/>
                <a:cs typeface="Open Sans"/>
                <a:sym typeface="Open Sans"/>
              </a:defRPr>
            </a:lvl3pPr>
            <a:lvl4pPr marR="0" lvl="3" algn="l" rtl="0">
              <a:spcBef>
                <a:spcPts val="400"/>
              </a:spcBef>
              <a:spcAft>
                <a:spcPts val="0"/>
              </a:spcAft>
              <a:buClr>
                <a:schemeClr val="accent6"/>
              </a:buClr>
              <a:buSzPts val="2000"/>
              <a:buFont typeface="Arial"/>
              <a:buChar char="•"/>
              <a:defRPr sz="2000" b="0" i="0" u="none" strike="noStrike" cap="none">
                <a:solidFill>
                  <a:schemeClr val="dk1"/>
                </a:solidFill>
                <a:latin typeface="Open Sans"/>
                <a:ea typeface="Open Sans"/>
                <a:cs typeface="Open Sans"/>
                <a:sym typeface="Open Sans"/>
              </a:defRPr>
            </a:lvl4pPr>
            <a:lvl5pPr marR="0" lvl="4" algn="l" rtl="0">
              <a:spcBef>
                <a:spcPts val="400"/>
              </a:spcBef>
              <a:spcAft>
                <a:spcPts val="0"/>
              </a:spcAft>
              <a:buClr>
                <a:schemeClr val="accent6"/>
              </a:buClr>
              <a:buSzPts val="2000"/>
              <a:buFont typeface="Open Sans"/>
              <a:buChar char="-"/>
              <a:defRPr sz="2000" b="0" i="0" u="none" strike="noStrike" cap="none">
                <a:solidFill>
                  <a:schemeClr val="dk1"/>
                </a:solidFill>
                <a:latin typeface="Open Sans"/>
                <a:ea typeface="Open Sans"/>
                <a:cs typeface="Open Sans"/>
                <a:sym typeface="Open Sans"/>
              </a:defRPr>
            </a:lvl5pPr>
            <a:lvl6pPr marR="0" lvl="5" algn="l" rtl="0">
              <a:spcBef>
                <a:spcPts val="400"/>
              </a:spcBef>
              <a:spcAft>
                <a:spcPts val="0"/>
              </a:spcAft>
              <a:buClr>
                <a:srgbClr val="CC0000"/>
              </a:buClr>
              <a:buSzPts val="2000"/>
              <a:buFont typeface="Open Sans"/>
              <a:buChar char="-"/>
              <a:defRPr sz="2000" b="0" i="0" u="none" strike="noStrike" cap="none">
                <a:solidFill>
                  <a:schemeClr val="dk1"/>
                </a:solidFill>
                <a:latin typeface="Open Sans"/>
                <a:ea typeface="Open Sans"/>
                <a:cs typeface="Open Sans"/>
                <a:sym typeface="Open Sans"/>
              </a:defRPr>
            </a:lvl6pPr>
            <a:lvl7pPr marR="0" lvl="6" algn="l" rtl="0">
              <a:spcBef>
                <a:spcPts val="400"/>
              </a:spcBef>
              <a:spcAft>
                <a:spcPts val="0"/>
              </a:spcAft>
              <a:buClr>
                <a:srgbClr val="CC0000"/>
              </a:buClr>
              <a:buSzPts val="2000"/>
              <a:buFont typeface="Open Sans"/>
              <a:buChar char="-"/>
              <a:defRPr sz="2000" b="0" i="0" u="none" strike="noStrike" cap="none">
                <a:solidFill>
                  <a:schemeClr val="dk1"/>
                </a:solidFill>
                <a:latin typeface="Open Sans"/>
                <a:ea typeface="Open Sans"/>
                <a:cs typeface="Open Sans"/>
                <a:sym typeface="Open Sans"/>
              </a:defRPr>
            </a:lvl7pPr>
            <a:lvl8pPr marR="0" lvl="7" algn="l" rtl="0">
              <a:spcBef>
                <a:spcPts val="400"/>
              </a:spcBef>
              <a:spcAft>
                <a:spcPts val="0"/>
              </a:spcAft>
              <a:buClr>
                <a:srgbClr val="CC0000"/>
              </a:buClr>
              <a:buSzPts val="2000"/>
              <a:buFont typeface="Open Sans"/>
              <a:buChar char="-"/>
              <a:defRPr sz="2000" b="0" i="0" u="none" strike="noStrike" cap="none">
                <a:solidFill>
                  <a:schemeClr val="dk1"/>
                </a:solidFill>
                <a:latin typeface="Open Sans"/>
                <a:ea typeface="Open Sans"/>
                <a:cs typeface="Open Sans"/>
                <a:sym typeface="Open Sans"/>
              </a:defRPr>
            </a:lvl8pPr>
            <a:lvl9pPr marR="0" lvl="8" algn="l" rtl="0">
              <a:spcBef>
                <a:spcPts val="400"/>
              </a:spcBef>
              <a:spcAft>
                <a:spcPts val="0"/>
              </a:spcAft>
              <a:buClr>
                <a:srgbClr val="CC0000"/>
              </a:buClr>
              <a:buSzPts val="2000"/>
              <a:buFont typeface="Open Sans"/>
              <a:buChar char="-"/>
              <a:defRPr sz="2000" b="0" i="0" u="none" strike="noStrike" cap="none">
                <a:solidFill>
                  <a:schemeClr val="dk1"/>
                </a:solidFill>
                <a:latin typeface="Open Sans"/>
                <a:ea typeface="Open Sans"/>
                <a:cs typeface="Open Sans"/>
                <a:sym typeface="Open Sans"/>
              </a:defRPr>
            </a:lvl9pPr>
          </a:lstStyle>
          <a:p>
            <a:endParaRPr/>
          </a:p>
        </p:txBody>
      </p:sp>
      <p:sp>
        <p:nvSpPr>
          <p:cNvPr id="38" name="Google Shape;38;p7"/>
          <p:cNvSpPr txBox="1">
            <a:spLocks noGrp="1"/>
          </p:cNvSpPr>
          <p:nvPr>
            <p:ph type="sldNum" idx="12"/>
          </p:nvPr>
        </p:nvSpPr>
        <p:spPr>
          <a:xfrm>
            <a:off x="106933" y="6381750"/>
            <a:ext cx="504627" cy="365125"/>
          </a:xfrm>
          <a:prstGeom prst="rect">
            <a:avLst/>
          </a:prstGeom>
          <a:noFill/>
          <a:ln>
            <a:noFill/>
          </a:ln>
        </p:spPr>
        <p:txBody>
          <a:bodyPr spcFirstLastPara="1" wrap="square" lIns="91425" tIns="45700" rIns="91425" bIns="45700" anchor="b" anchorCtr="0">
            <a:noAutofit/>
          </a:bodyPr>
          <a:lstStyle>
            <a:lvl1pPr marL="0" marR="0" lvl="0" indent="0" algn="l" rtl="0">
              <a:spcBef>
                <a:spcPts val="0"/>
              </a:spcBef>
              <a:spcAft>
                <a:spcPts val="0"/>
              </a:spcAft>
              <a:buNone/>
              <a:defRPr sz="1000">
                <a:solidFill>
                  <a:srgbClr val="3F3F3F"/>
                </a:solidFill>
                <a:latin typeface="Open Sans"/>
                <a:ea typeface="Open Sans"/>
                <a:cs typeface="Open Sans"/>
                <a:sym typeface="Open Sans"/>
              </a:defRPr>
            </a:lvl1pPr>
            <a:lvl2pPr marL="0" marR="0" lvl="1" indent="0" algn="l" rtl="0">
              <a:spcBef>
                <a:spcPts val="0"/>
              </a:spcBef>
              <a:spcAft>
                <a:spcPts val="0"/>
              </a:spcAft>
              <a:buNone/>
              <a:defRPr sz="1000">
                <a:solidFill>
                  <a:srgbClr val="3F3F3F"/>
                </a:solidFill>
                <a:latin typeface="Open Sans"/>
                <a:ea typeface="Open Sans"/>
                <a:cs typeface="Open Sans"/>
                <a:sym typeface="Open Sans"/>
              </a:defRPr>
            </a:lvl2pPr>
            <a:lvl3pPr marL="0" marR="0" lvl="2" indent="0" algn="l" rtl="0">
              <a:spcBef>
                <a:spcPts val="0"/>
              </a:spcBef>
              <a:spcAft>
                <a:spcPts val="0"/>
              </a:spcAft>
              <a:buNone/>
              <a:defRPr sz="1000">
                <a:solidFill>
                  <a:srgbClr val="3F3F3F"/>
                </a:solidFill>
                <a:latin typeface="Open Sans"/>
                <a:ea typeface="Open Sans"/>
                <a:cs typeface="Open Sans"/>
                <a:sym typeface="Open Sans"/>
              </a:defRPr>
            </a:lvl3pPr>
            <a:lvl4pPr marL="0" marR="0" lvl="3" indent="0" algn="l" rtl="0">
              <a:spcBef>
                <a:spcPts val="0"/>
              </a:spcBef>
              <a:spcAft>
                <a:spcPts val="0"/>
              </a:spcAft>
              <a:buNone/>
              <a:defRPr sz="1000">
                <a:solidFill>
                  <a:srgbClr val="3F3F3F"/>
                </a:solidFill>
                <a:latin typeface="Open Sans"/>
                <a:ea typeface="Open Sans"/>
                <a:cs typeface="Open Sans"/>
                <a:sym typeface="Open Sans"/>
              </a:defRPr>
            </a:lvl4pPr>
            <a:lvl5pPr marL="0" marR="0" lvl="4" indent="0" algn="l" rtl="0">
              <a:spcBef>
                <a:spcPts val="0"/>
              </a:spcBef>
              <a:spcAft>
                <a:spcPts val="0"/>
              </a:spcAft>
              <a:buNone/>
              <a:defRPr sz="1000">
                <a:solidFill>
                  <a:srgbClr val="3F3F3F"/>
                </a:solidFill>
                <a:latin typeface="Open Sans"/>
                <a:ea typeface="Open Sans"/>
                <a:cs typeface="Open Sans"/>
                <a:sym typeface="Open Sans"/>
              </a:defRPr>
            </a:lvl5pPr>
            <a:lvl6pPr marL="0" marR="0" lvl="5" indent="0" algn="l" rtl="0">
              <a:spcBef>
                <a:spcPts val="0"/>
              </a:spcBef>
              <a:spcAft>
                <a:spcPts val="0"/>
              </a:spcAft>
              <a:buNone/>
              <a:defRPr sz="1000">
                <a:solidFill>
                  <a:srgbClr val="3F3F3F"/>
                </a:solidFill>
                <a:latin typeface="Open Sans"/>
                <a:ea typeface="Open Sans"/>
                <a:cs typeface="Open Sans"/>
                <a:sym typeface="Open Sans"/>
              </a:defRPr>
            </a:lvl6pPr>
            <a:lvl7pPr marL="0" marR="0" lvl="6" indent="0" algn="l" rtl="0">
              <a:spcBef>
                <a:spcPts val="0"/>
              </a:spcBef>
              <a:spcAft>
                <a:spcPts val="0"/>
              </a:spcAft>
              <a:buNone/>
              <a:defRPr sz="1000">
                <a:solidFill>
                  <a:srgbClr val="3F3F3F"/>
                </a:solidFill>
                <a:latin typeface="Open Sans"/>
                <a:ea typeface="Open Sans"/>
                <a:cs typeface="Open Sans"/>
                <a:sym typeface="Open Sans"/>
              </a:defRPr>
            </a:lvl7pPr>
            <a:lvl8pPr marL="0" marR="0" lvl="7" indent="0" algn="l" rtl="0">
              <a:spcBef>
                <a:spcPts val="0"/>
              </a:spcBef>
              <a:spcAft>
                <a:spcPts val="0"/>
              </a:spcAft>
              <a:buNone/>
              <a:defRPr sz="1000">
                <a:solidFill>
                  <a:srgbClr val="3F3F3F"/>
                </a:solidFill>
                <a:latin typeface="Open Sans"/>
                <a:ea typeface="Open Sans"/>
                <a:cs typeface="Open Sans"/>
                <a:sym typeface="Open Sans"/>
              </a:defRPr>
            </a:lvl8pPr>
            <a:lvl9pPr marL="0" marR="0" lvl="8" indent="0" algn="l" rtl="0">
              <a:spcBef>
                <a:spcPts val="0"/>
              </a:spcBef>
              <a:spcAft>
                <a:spcPts val="0"/>
              </a:spcAft>
              <a:buNone/>
              <a:defRPr sz="1000">
                <a:solidFill>
                  <a:srgbClr val="3F3F3F"/>
                </a:solidFill>
                <a:latin typeface="Open Sans"/>
                <a:ea typeface="Open Sans"/>
                <a:cs typeface="Open Sans"/>
                <a:sym typeface="Open Sans"/>
              </a:defRPr>
            </a:lvl9pPr>
          </a:lstStyle>
          <a:p>
            <a:pPr marL="0" lvl="0" indent="0" algn="l" rtl="0">
              <a:spcBef>
                <a:spcPts val="0"/>
              </a:spcBef>
              <a:spcAft>
                <a:spcPts val="0"/>
              </a:spcAft>
              <a:buNone/>
            </a:pPr>
            <a:fld id="{00000000-1234-1234-1234-123412341234}" type="slidenum">
              <a:rPr lang="en-US"/>
              <a:t>‹Nr.›</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_one">
  <p:cSld name="Picture_one">
    <p:spTree>
      <p:nvGrpSpPr>
        <p:cNvPr id="1" name="Shape 39"/>
        <p:cNvGrpSpPr/>
        <p:nvPr/>
      </p:nvGrpSpPr>
      <p:grpSpPr>
        <a:xfrm>
          <a:off x="0" y="0"/>
          <a:ext cx="0" cy="0"/>
          <a:chOff x="0" y="0"/>
          <a:chExt cx="0" cy="0"/>
        </a:xfrm>
      </p:grpSpPr>
      <p:sp>
        <p:nvSpPr>
          <p:cNvPr id="40" name="Google Shape;40;p8"/>
          <p:cNvSpPr txBox="1">
            <a:spLocks noGrp="1"/>
          </p:cNvSpPr>
          <p:nvPr>
            <p:ph type="title"/>
          </p:nvPr>
        </p:nvSpPr>
        <p:spPr>
          <a:xfrm>
            <a:off x="611188" y="333375"/>
            <a:ext cx="8154987" cy="69215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atin typeface="Open Sans Light"/>
                <a:ea typeface="Open Sans Light"/>
                <a:cs typeface="Open Sans Light"/>
                <a:sym typeface="Open Sans Light"/>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8"/>
          <p:cNvSpPr>
            <a:spLocks noGrp="1"/>
          </p:cNvSpPr>
          <p:nvPr>
            <p:ph type="pic" idx="2"/>
          </p:nvPr>
        </p:nvSpPr>
        <p:spPr>
          <a:xfrm>
            <a:off x="827584" y="1628800"/>
            <a:ext cx="7488832" cy="4537075"/>
          </a:xfrm>
          <a:prstGeom prst="rect">
            <a:avLst/>
          </a:prstGeom>
          <a:noFill/>
          <a:ln>
            <a:noFill/>
          </a:ln>
        </p:spPr>
        <p:txBody>
          <a:bodyPr spcFirstLastPara="1" wrap="square" lIns="91425" tIns="45700" rIns="91425" bIns="45700" anchor="t" anchorCtr="0">
            <a:noAutofit/>
          </a:bodyPr>
          <a:lstStyle>
            <a:lvl1pPr marR="0" lvl="0" algn="l" rtl="0">
              <a:spcBef>
                <a:spcPts val="560"/>
              </a:spcBef>
              <a:spcAft>
                <a:spcPts val="0"/>
              </a:spcAft>
              <a:buClr>
                <a:srgbClr val="595959"/>
              </a:buClr>
              <a:buSzPts val="2800"/>
              <a:buFont typeface="Arial"/>
              <a:buNone/>
              <a:defRPr sz="2800" b="0" i="0" u="none" strike="noStrike" cap="none">
                <a:solidFill>
                  <a:schemeClr val="dk1"/>
                </a:solidFill>
                <a:latin typeface="Open Sans"/>
                <a:ea typeface="Open Sans"/>
                <a:cs typeface="Open Sans"/>
                <a:sym typeface="Open Sans"/>
              </a:defRPr>
            </a:lvl1pPr>
            <a:lvl2pPr marR="0" lvl="1" algn="l" rtl="0">
              <a:spcBef>
                <a:spcPts val="520"/>
              </a:spcBef>
              <a:spcAft>
                <a:spcPts val="0"/>
              </a:spcAft>
              <a:buClr>
                <a:srgbClr val="595959"/>
              </a:buClr>
              <a:buSzPts val="1950"/>
              <a:buFont typeface="Arial"/>
              <a:buChar char="•"/>
              <a:defRPr sz="2600" b="0" i="0" u="none" strike="noStrike" cap="none">
                <a:solidFill>
                  <a:schemeClr val="dk1"/>
                </a:solidFill>
                <a:latin typeface="Open Sans"/>
                <a:ea typeface="Open Sans"/>
                <a:cs typeface="Open Sans"/>
                <a:sym typeface="Open Sans"/>
              </a:defRPr>
            </a:lvl2pPr>
            <a:lvl3pPr marR="0" lvl="2" algn="l" rtl="0">
              <a:spcBef>
                <a:spcPts val="480"/>
              </a:spcBef>
              <a:spcAft>
                <a:spcPts val="0"/>
              </a:spcAft>
              <a:buClr>
                <a:srgbClr val="595959"/>
              </a:buClr>
              <a:buSzPts val="1800"/>
              <a:buFont typeface="Arial"/>
              <a:buChar char="•"/>
              <a:defRPr sz="2400" b="0" i="0" u="none" strike="noStrike" cap="none">
                <a:solidFill>
                  <a:schemeClr val="dk1"/>
                </a:solidFill>
                <a:latin typeface="Open Sans"/>
                <a:ea typeface="Open Sans"/>
                <a:cs typeface="Open Sans"/>
                <a:sym typeface="Open Sans"/>
              </a:defRPr>
            </a:lvl3pPr>
            <a:lvl4pPr marR="0" lvl="3" algn="l" rtl="0">
              <a:spcBef>
                <a:spcPts val="400"/>
              </a:spcBef>
              <a:spcAft>
                <a:spcPts val="0"/>
              </a:spcAft>
              <a:buClr>
                <a:schemeClr val="accent6"/>
              </a:buClr>
              <a:buSzPts val="2000"/>
              <a:buFont typeface="Arial"/>
              <a:buChar char="•"/>
              <a:defRPr sz="2000" b="0" i="0" u="none" strike="noStrike" cap="none">
                <a:solidFill>
                  <a:schemeClr val="dk1"/>
                </a:solidFill>
                <a:latin typeface="Open Sans"/>
                <a:ea typeface="Open Sans"/>
                <a:cs typeface="Open Sans"/>
                <a:sym typeface="Open Sans"/>
              </a:defRPr>
            </a:lvl4pPr>
            <a:lvl5pPr marR="0" lvl="4" algn="l" rtl="0">
              <a:spcBef>
                <a:spcPts val="400"/>
              </a:spcBef>
              <a:spcAft>
                <a:spcPts val="0"/>
              </a:spcAft>
              <a:buClr>
                <a:schemeClr val="accent6"/>
              </a:buClr>
              <a:buSzPts val="2000"/>
              <a:buFont typeface="Open Sans"/>
              <a:buChar char="-"/>
              <a:defRPr sz="2000" b="0" i="0" u="none" strike="noStrike" cap="none">
                <a:solidFill>
                  <a:schemeClr val="dk1"/>
                </a:solidFill>
                <a:latin typeface="Open Sans"/>
                <a:ea typeface="Open Sans"/>
                <a:cs typeface="Open Sans"/>
                <a:sym typeface="Open Sans"/>
              </a:defRPr>
            </a:lvl5pPr>
            <a:lvl6pPr marR="0" lvl="5" algn="l" rtl="0">
              <a:spcBef>
                <a:spcPts val="400"/>
              </a:spcBef>
              <a:spcAft>
                <a:spcPts val="0"/>
              </a:spcAft>
              <a:buClr>
                <a:srgbClr val="CC0000"/>
              </a:buClr>
              <a:buSzPts val="2000"/>
              <a:buFont typeface="Open Sans"/>
              <a:buChar char="-"/>
              <a:defRPr sz="2000" b="0" i="0" u="none" strike="noStrike" cap="none">
                <a:solidFill>
                  <a:schemeClr val="dk1"/>
                </a:solidFill>
                <a:latin typeface="Open Sans"/>
                <a:ea typeface="Open Sans"/>
                <a:cs typeface="Open Sans"/>
                <a:sym typeface="Open Sans"/>
              </a:defRPr>
            </a:lvl6pPr>
            <a:lvl7pPr marR="0" lvl="6" algn="l" rtl="0">
              <a:spcBef>
                <a:spcPts val="400"/>
              </a:spcBef>
              <a:spcAft>
                <a:spcPts val="0"/>
              </a:spcAft>
              <a:buClr>
                <a:srgbClr val="CC0000"/>
              </a:buClr>
              <a:buSzPts val="2000"/>
              <a:buFont typeface="Open Sans"/>
              <a:buChar char="-"/>
              <a:defRPr sz="2000" b="0" i="0" u="none" strike="noStrike" cap="none">
                <a:solidFill>
                  <a:schemeClr val="dk1"/>
                </a:solidFill>
                <a:latin typeface="Open Sans"/>
                <a:ea typeface="Open Sans"/>
                <a:cs typeface="Open Sans"/>
                <a:sym typeface="Open Sans"/>
              </a:defRPr>
            </a:lvl7pPr>
            <a:lvl8pPr marR="0" lvl="7" algn="l" rtl="0">
              <a:spcBef>
                <a:spcPts val="400"/>
              </a:spcBef>
              <a:spcAft>
                <a:spcPts val="0"/>
              </a:spcAft>
              <a:buClr>
                <a:srgbClr val="CC0000"/>
              </a:buClr>
              <a:buSzPts val="2000"/>
              <a:buFont typeface="Open Sans"/>
              <a:buChar char="-"/>
              <a:defRPr sz="2000" b="0" i="0" u="none" strike="noStrike" cap="none">
                <a:solidFill>
                  <a:schemeClr val="dk1"/>
                </a:solidFill>
                <a:latin typeface="Open Sans"/>
                <a:ea typeface="Open Sans"/>
                <a:cs typeface="Open Sans"/>
                <a:sym typeface="Open Sans"/>
              </a:defRPr>
            </a:lvl8pPr>
            <a:lvl9pPr marR="0" lvl="8" algn="l" rtl="0">
              <a:spcBef>
                <a:spcPts val="400"/>
              </a:spcBef>
              <a:spcAft>
                <a:spcPts val="0"/>
              </a:spcAft>
              <a:buClr>
                <a:srgbClr val="CC0000"/>
              </a:buClr>
              <a:buSzPts val="2000"/>
              <a:buFont typeface="Open Sans"/>
              <a:buChar char="-"/>
              <a:defRPr sz="2000" b="0" i="0" u="none" strike="noStrike" cap="none">
                <a:solidFill>
                  <a:schemeClr val="dk1"/>
                </a:solidFill>
                <a:latin typeface="Open Sans"/>
                <a:ea typeface="Open Sans"/>
                <a:cs typeface="Open Sans"/>
                <a:sym typeface="Open Sans"/>
              </a:defRPr>
            </a:lvl9pPr>
          </a:lstStyle>
          <a:p>
            <a:endParaRPr/>
          </a:p>
        </p:txBody>
      </p:sp>
      <p:sp>
        <p:nvSpPr>
          <p:cNvPr id="42" name="Google Shape;42;p8"/>
          <p:cNvSpPr txBox="1">
            <a:spLocks noGrp="1"/>
          </p:cNvSpPr>
          <p:nvPr>
            <p:ph type="sldNum" idx="12"/>
          </p:nvPr>
        </p:nvSpPr>
        <p:spPr>
          <a:xfrm>
            <a:off x="106933" y="6381750"/>
            <a:ext cx="504627" cy="365125"/>
          </a:xfrm>
          <a:prstGeom prst="rect">
            <a:avLst/>
          </a:prstGeom>
          <a:noFill/>
          <a:ln>
            <a:noFill/>
          </a:ln>
        </p:spPr>
        <p:txBody>
          <a:bodyPr spcFirstLastPara="1" wrap="square" lIns="91425" tIns="45700" rIns="91425" bIns="45700" anchor="b" anchorCtr="0">
            <a:noAutofit/>
          </a:bodyPr>
          <a:lstStyle>
            <a:lvl1pPr marL="0" marR="0" lvl="0" indent="0" algn="l" rtl="0">
              <a:spcBef>
                <a:spcPts val="0"/>
              </a:spcBef>
              <a:spcAft>
                <a:spcPts val="0"/>
              </a:spcAft>
              <a:buNone/>
              <a:defRPr sz="1000">
                <a:solidFill>
                  <a:srgbClr val="3F3F3F"/>
                </a:solidFill>
                <a:latin typeface="Open Sans"/>
                <a:ea typeface="Open Sans"/>
                <a:cs typeface="Open Sans"/>
                <a:sym typeface="Open Sans"/>
              </a:defRPr>
            </a:lvl1pPr>
            <a:lvl2pPr marL="0" marR="0" lvl="1" indent="0" algn="l" rtl="0">
              <a:spcBef>
                <a:spcPts val="0"/>
              </a:spcBef>
              <a:spcAft>
                <a:spcPts val="0"/>
              </a:spcAft>
              <a:buNone/>
              <a:defRPr sz="1000">
                <a:solidFill>
                  <a:srgbClr val="3F3F3F"/>
                </a:solidFill>
                <a:latin typeface="Open Sans"/>
                <a:ea typeface="Open Sans"/>
                <a:cs typeface="Open Sans"/>
                <a:sym typeface="Open Sans"/>
              </a:defRPr>
            </a:lvl2pPr>
            <a:lvl3pPr marL="0" marR="0" lvl="2" indent="0" algn="l" rtl="0">
              <a:spcBef>
                <a:spcPts val="0"/>
              </a:spcBef>
              <a:spcAft>
                <a:spcPts val="0"/>
              </a:spcAft>
              <a:buNone/>
              <a:defRPr sz="1000">
                <a:solidFill>
                  <a:srgbClr val="3F3F3F"/>
                </a:solidFill>
                <a:latin typeface="Open Sans"/>
                <a:ea typeface="Open Sans"/>
                <a:cs typeface="Open Sans"/>
                <a:sym typeface="Open Sans"/>
              </a:defRPr>
            </a:lvl3pPr>
            <a:lvl4pPr marL="0" marR="0" lvl="3" indent="0" algn="l" rtl="0">
              <a:spcBef>
                <a:spcPts val="0"/>
              </a:spcBef>
              <a:spcAft>
                <a:spcPts val="0"/>
              </a:spcAft>
              <a:buNone/>
              <a:defRPr sz="1000">
                <a:solidFill>
                  <a:srgbClr val="3F3F3F"/>
                </a:solidFill>
                <a:latin typeface="Open Sans"/>
                <a:ea typeface="Open Sans"/>
                <a:cs typeface="Open Sans"/>
                <a:sym typeface="Open Sans"/>
              </a:defRPr>
            </a:lvl4pPr>
            <a:lvl5pPr marL="0" marR="0" lvl="4" indent="0" algn="l" rtl="0">
              <a:spcBef>
                <a:spcPts val="0"/>
              </a:spcBef>
              <a:spcAft>
                <a:spcPts val="0"/>
              </a:spcAft>
              <a:buNone/>
              <a:defRPr sz="1000">
                <a:solidFill>
                  <a:srgbClr val="3F3F3F"/>
                </a:solidFill>
                <a:latin typeface="Open Sans"/>
                <a:ea typeface="Open Sans"/>
                <a:cs typeface="Open Sans"/>
                <a:sym typeface="Open Sans"/>
              </a:defRPr>
            </a:lvl5pPr>
            <a:lvl6pPr marL="0" marR="0" lvl="5" indent="0" algn="l" rtl="0">
              <a:spcBef>
                <a:spcPts val="0"/>
              </a:spcBef>
              <a:spcAft>
                <a:spcPts val="0"/>
              </a:spcAft>
              <a:buNone/>
              <a:defRPr sz="1000">
                <a:solidFill>
                  <a:srgbClr val="3F3F3F"/>
                </a:solidFill>
                <a:latin typeface="Open Sans"/>
                <a:ea typeface="Open Sans"/>
                <a:cs typeface="Open Sans"/>
                <a:sym typeface="Open Sans"/>
              </a:defRPr>
            </a:lvl6pPr>
            <a:lvl7pPr marL="0" marR="0" lvl="6" indent="0" algn="l" rtl="0">
              <a:spcBef>
                <a:spcPts val="0"/>
              </a:spcBef>
              <a:spcAft>
                <a:spcPts val="0"/>
              </a:spcAft>
              <a:buNone/>
              <a:defRPr sz="1000">
                <a:solidFill>
                  <a:srgbClr val="3F3F3F"/>
                </a:solidFill>
                <a:latin typeface="Open Sans"/>
                <a:ea typeface="Open Sans"/>
                <a:cs typeface="Open Sans"/>
                <a:sym typeface="Open Sans"/>
              </a:defRPr>
            </a:lvl7pPr>
            <a:lvl8pPr marL="0" marR="0" lvl="7" indent="0" algn="l" rtl="0">
              <a:spcBef>
                <a:spcPts val="0"/>
              </a:spcBef>
              <a:spcAft>
                <a:spcPts val="0"/>
              </a:spcAft>
              <a:buNone/>
              <a:defRPr sz="1000">
                <a:solidFill>
                  <a:srgbClr val="3F3F3F"/>
                </a:solidFill>
                <a:latin typeface="Open Sans"/>
                <a:ea typeface="Open Sans"/>
                <a:cs typeface="Open Sans"/>
                <a:sym typeface="Open Sans"/>
              </a:defRPr>
            </a:lvl8pPr>
            <a:lvl9pPr marL="0" marR="0" lvl="8" indent="0" algn="l" rtl="0">
              <a:spcBef>
                <a:spcPts val="0"/>
              </a:spcBef>
              <a:spcAft>
                <a:spcPts val="0"/>
              </a:spcAft>
              <a:buNone/>
              <a:defRPr sz="1000">
                <a:solidFill>
                  <a:srgbClr val="3F3F3F"/>
                </a:solidFill>
                <a:latin typeface="Open Sans"/>
                <a:ea typeface="Open Sans"/>
                <a:cs typeface="Open Sans"/>
                <a:sym typeface="Open Sans"/>
              </a:defRPr>
            </a:lvl9pPr>
          </a:lstStyle>
          <a:p>
            <a:pPr marL="0" lvl="0" indent="0" algn="l" rtl="0">
              <a:spcBef>
                <a:spcPts val="0"/>
              </a:spcBef>
              <a:spcAft>
                <a:spcPts val="0"/>
              </a:spcAft>
              <a:buNone/>
            </a:pPr>
            <a:fld id="{00000000-1234-1234-1234-123412341234}" type="slidenum">
              <a:rPr lang="en-US"/>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11188" y="333375"/>
            <a:ext cx="8154987" cy="69215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2400" b="0" i="0" u="none" strike="noStrike" cap="none">
                <a:solidFill>
                  <a:srgbClr val="3F3F3F"/>
                </a:solidFill>
                <a:latin typeface="Open Sans Light"/>
                <a:ea typeface="Open Sans Light"/>
                <a:cs typeface="Open Sans Light"/>
                <a:sym typeface="Open Sans Light"/>
              </a:defRPr>
            </a:lvl1pPr>
            <a:lvl2pPr marR="0" lvl="1" algn="l" rtl="0">
              <a:spcBef>
                <a:spcPts val="0"/>
              </a:spcBef>
              <a:spcAft>
                <a:spcPts val="0"/>
              </a:spcAft>
              <a:buSzPts val="1400"/>
              <a:buNone/>
              <a:defRPr sz="2400" b="0" i="0" u="none" strike="noStrike" cap="none">
                <a:solidFill>
                  <a:srgbClr val="404040"/>
                </a:solidFill>
                <a:latin typeface="Calibri"/>
                <a:ea typeface="Calibri"/>
                <a:cs typeface="Calibri"/>
                <a:sym typeface="Calibri"/>
              </a:defRPr>
            </a:lvl2pPr>
            <a:lvl3pPr marR="0" lvl="2" algn="l" rtl="0">
              <a:spcBef>
                <a:spcPts val="0"/>
              </a:spcBef>
              <a:spcAft>
                <a:spcPts val="0"/>
              </a:spcAft>
              <a:buSzPts val="1400"/>
              <a:buNone/>
              <a:defRPr sz="2400" b="0" i="0" u="none" strike="noStrike" cap="none">
                <a:solidFill>
                  <a:srgbClr val="404040"/>
                </a:solidFill>
                <a:latin typeface="Calibri"/>
                <a:ea typeface="Calibri"/>
                <a:cs typeface="Calibri"/>
                <a:sym typeface="Calibri"/>
              </a:defRPr>
            </a:lvl3pPr>
            <a:lvl4pPr marR="0" lvl="3" algn="l" rtl="0">
              <a:spcBef>
                <a:spcPts val="0"/>
              </a:spcBef>
              <a:spcAft>
                <a:spcPts val="0"/>
              </a:spcAft>
              <a:buSzPts val="1400"/>
              <a:buNone/>
              <a:defRPr sz="2400" b="0" i="0" u="none" strike="noStrike" cap="none">
                <a:solidFill>
                  <a:srgbClr val="404040"/>
                </a:solidFill>
                <a:latin typeface="Calibri"/>
                <a:ea typeface="Calibri"/>
                <a:cs typeface="Calibri"/>
                <a:sym typeface="Calibri"/>
              </a:defRPr>
            </a:lvl4pPr>
            <a:lvl5pPr marR="0" lvl="4" algn="l" rtl="0">
              <a:spcBef>
                <a:spcPts val="0"/>
              </a:spcBef>
              <a:spcAft>
                <a:spcPts val="0"/>
              </a:spcAft>
              <a:buSzPts val="1400"/>
              <a:buNone/>
              <a:defRPr sz="2400" b="0" i="0" u="none" strike="noStrike" cap="none">
                <a:solidFill>
                  <a:srgbClr val="404040"/>
                </a:solidFill>
                <a:latin typeface="Calibri"/>
                <a:ea typeface="Calibri"/>
                <a:cs typeface="Calibri"/>
                <a:sym typeface="Calibri"/>
              </a:defRPr>
            </a:lvl5pPr>
            <a:lvl6pPr marR="0" lvl="5" algn="l" rtl="0">
              <a:spcBef>
                <a:spcPts val="0"/>
              </a:spcBef>
              <a:spcAft>
                <a:spcPts val="0"/>
              </a:spcAft>
              <a:buSzPts val="1400"/>
              <a:buNone/>
              <a:defRPr sz="2400" b="1" i="0" u="none" strike="noStrike" cap="none">
                <a:solidFill>
                  <a:srgbClr val="003366"/>
                </a:solidFill>
                <a:latin typeface="Arial"/>
                <a:ea typeface="Arial"/>
                <a:cs typeface="Arial"/>
                <a:sym typeface="Arial"/>
              </a:defRPr>
            </a:lvl6pPr>
            <a:lvl7pPr marR="0" lvl="6" algn="l" rtl="0">
              <a:spcBef>
                <a:spcPts val="0"/>
              </a:spcBef>
              <a:spcAft>
                <a:spcPts val="0"/>
              </a:spcAft>
              <a:buSzPts val="1400"/>
              <a:buNone/>
              <a:defRPr sz="2400" b="1" i="0" u="none" strike="noStrike" cap="none">
                <a:solidFill>
                  <a:srgbClr val="003366"/>
                </a:solidFill>
                <a:latin typeface="Arial"/>
                <a:ea typeface="Arial"/>
                <a:cs typeface="Arial"/>
                <a:sym typeface="Arial"/>
              </a:defRPr>
            </a:lvl7pPr>
            <a:lvl8pPr marR="0" lvl="7" algn="l" rtl="0">
              <a:spcBef>
                <a:spcPts val="0"/>
              </a:spcBef>
              <a:spcAft>
                <a:spcPts val="0"/>
              </a:spcAft>
              <a:buSzPts val="1400"/>
              <a:buNone/>
              <a:defRPr sz="2400" b="1" i="0" u="none" strike="noStrike" cap="none">
                <a:solidFill>
                  <a:srgbClr val="003366"/>
                </a:solidFill>
                <a:latin typeface="Arial"/>
                <a:ea typeface="Arial"/>
                <a:cs typeface="Arial"/>
                <a:sym typeface="Arial"/>
              </a:defRPr>
            </a:lvl8pPr>
            <a:lvl9pPr marR="0" lvl="8" algn="l" rtl="0">
              <a:spcBef>
                <a:spcPts val="0"/>
              </a:spcBef>
              <a:spcAft>
                <a:spcPts val="0"/>
              </a:spcAft>
              <a:buSzPts val="1400"/>
              <a:buNone/>
              <a:defRPr sz="2400" b="1" i="0" u="none" strike="noStrike" cap="none">
                <a:solidFill>
                  <a:srgbClr val="003366"/>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684213" y="1341438"/>
            <a:ext cx="8459787" cy="4975225"/>
          </a:xfrm>
          <a:prstGeom prst="rect">
            <a:avLst/>
          </a:prstGeom>
          <a:noFill/>
          <a:ln>
            <a:noFill/>
          </a:ln>
        </p:spPr>
        <p:txBody>
          <a:bodyPr spcFirstLastPara="1" wrap="square" lIns="91425" tIns="45700" rIns="91425" bIns="45700" anchor="t" anchorCtr="0">
            <a:noAutofit/>
          </a:bodyPr>
          <a:lstStyle>
            <a:lvl1pPr marL="457200" marR="0" lvl="0" indent="-406400" algn="l" rtl="0">
              <a:spcBef>
                <a:spcPts val="560"/>
              </a:spcBef>
              <a:spcAft>
                <a:spcPts val="0"/>
              </a:spcAft>
              <a:buClr>
                <a:srgbClr val="595959"/>
              </a:buClr>
              <a:buSzPts val="2800"/>
              <a:buFont typeface="Arial"/>
              <a:buChar char="•"/>
              <a:defRPr sz="2800" b="0" i="0" u="none" strike="noStrike" cap="none">
                <a:solidFill>
                  <a:schemeClr val="dk1"/>
                </a:solidFill>
                <a:latin typeface="Open Sans"/>
                <a:ea typeface="Open Sans"/>
                <a:cs typeface="Open Sans"/>
                <a:sym typeface="Open Sans"/>
              </a:defRPr>
            </a:lvl1pPr>
            <a:lvl2pPr marL="914400" marR="0" lvl="1" indent="-352425" algn="l" rtl="0">
              <a:spcBef>
                <a:spcPts val="520"/>
              </a:spcBef>
              <a:spcAft>
                <a:spcPts val="0"/>
              </a:spcAft>
              <a:buClr>
                <a:srgbClr val="595959"/>
              </a:buClr>
              <a:buSzPts val="1950"/>
              <a:buFont typeface="Arial"/>
              <a:buChar char="•"/>
              <a:defRPr sz="2600" b="0" i="0" u="none" strike="noStrike" cap="none">
                <a:solidFill>
                  <a:schemeClr val="dk1"/>
                </a:solidFill>
                <a:latin typeface="Open Sans"/>
                <a:ea typeface="Open Sans"/>
                <a:cs typeface="Open Sans"/>
                <a:sym typeface="Open Sans"/>
              </a:defRPr>
            </a:lvl2pPr>
            <a:lvl3pPr marL="1371600" marR="0" lvl="2" indent="-342900" algn="l" rtl="0">
              <a:spcBef>
                <a:spcPts val="480"/>
              </a:spcBef>
              <a:spcAft>
                <a:spcPts val="0"/>
              </a:spcAft>
              <a:buClr>
                <a:srgbClr val="595959"/>
              </a:buClr>
              <a:buSzPts val="1800"/>
              <a:buFont typeface="Arial"/>
              <a:buChar char="•"/>
              <a:defRPr sz="2400" b="0" i="0" u="none" strike="noStrike" cap="none">
                <a:solidFill>
                  <a:schemeClr val="dk1"/>
                </a:solidFill>
                <a:latin typeface="Open Sans"/>
                <a:ea typeface="Open Sans"/>
                <a:cs typeface="Open Sans"/>
                <a:sym typeface="Open Sans"/>
              </a:defRPr>
            </a:lvl3pPr>
            <a:lvl4pPr marL="1828800" marR="0" lvl="3" indent="-355600" algn="l" rtl="0">
              <a:spcBef>
                <a:spcPts val="400"/>
              </a:spcBef>
              <a:spcAft>
                <a:spcPts val="0"/>
              </a:spcAft>
              <a:buClr>
                <a:schemeClr val="accent6"/>
              </a:buClr>
              <a:buSzPts val="2000"/>
              <a:buFont typeface="Arial"/>
              <a:buChar char="•"/>
              <a:defRPr sz="2000" b="0" i="0" u="none" strike="noStrike" cap="none">
                <a:solidFill>
                  <a:schemeClr val="dk1"/>
                </a:solidFill>
                <a:latin typeface="Open Sans"/>
                <a:ea typeface="Open Sans"/>
                <a:cs typeface="Open Sans"/>
                <a:sym typeface="Open Sans"/>
              </a:defRPr>
            </a:lvl4pPr>
            <a:lvl5pPr marL="2286000" marR="0" lvl="4" indent="-355600" algn="l" rtl="0">
              <a:spcBef>
                <a:spcPts val="400"/>
              </a:spcBef>
              <a:spcAft>
                <a:spcPts val="0"/>
              </a:spcAft>
              <a:buClr>
                <a:schemeClr val="accent6"/>
              </a:buClr>
              <a:buSzPts val="2000"/>
              <a:buFont typeface="Open Sans"/>
              <a:buChar char="-"/>
              <a:defRPr sz="2000" b="0" i="0" u="none" strike="noStrike" cap="none">
                <a:solidFill>
                  <a:schemeClr val="dk1"/>
                </a:solidFill>
                <a:latin typeface="Open Sans"/>
                <a:ea typeface="Open Sans"/>
                <a:cs typeface="Open Sans"/>
                <a:sym typeface="Open Sans"/>
              </a:defRPr>
            </a:lvl5pPr>
            <a:lvl6pPr marL="2743200" marR="0" lvl="5" indent="-355600" algn="l" rtl="0">
              <a:spcBef>
                <a:spcPts val="400"/>
              </a:spcBef>
              <a:spcAft>
                <a:spcPts val="0"/>
              </a:spcAft>
              <a:buClr>
                <a:srgbClr val="CC0000"/>
              </a:buClr>
              <a:buSzPts val="2000"/>
              <a:buFont typeface="Open Sans"/>
              <a:buChar char="-"/>
              <a:defRPr sz="2000" b="0" i="0" u="none" strike="noStrike" cap="none">
                <a:solidFill>
                  <a:schemeClr val="dk1"/>
                </a:solidFill>
                <a:latin typeface="Open Sans"/>
                <a:ea typeface="Open Sans"/>
                <a:cs typeface="Open Sans"/>
                <a:sym typeface="Open Sans"/>
              </a:defRPr>
            </a:lvl6pPr>
            <a:lvl7pPr marL="3200400" marR="0" lvl="6" indent="-355600" algn="l" rtl="0">
              <a:spcBef>
                <a:spcPts val="400"/>
              </a:spcBef>
              <a:spcAft>
                <a:spcPts val="0"/>
              </a:spcAft>
              <a:buClr>
                <a:srgbClr val="CC0000"/>
              </a:buClr>
              <a:buSzPts val="2000"/>
              <a:buFont typeface="Open Sans"/>
              <a:buChar char="-"/>
              <a:defRPr sz="2000" b="0" i="0" u="none" strike="noStrike" cap="none">
                <a:solidFill>
                  <a:schemeClr val="dk1"/>
                </a:solidFill>
                <a:latin typeface="Open Sans"/>
                <a:ea typeface="Open Sans"/>
                <a:cs typeface="Open Sans"/>
                <a:sym typeface="Open Sans"/>
              </a:defRPr>
            </a:lvl7pPr>
            <a:lvl8pPr marL="3657600" marR="0" lvl="7" indent="-355600" algn="l" rtl="0">
              <a:spcBef>
                <a:spcPts val="400"/>
              </a:spcBef>
              <a:spcAft>
                <a:spcPts val="0"/>
              </a:spcAft>
              <a:buClr>
                <a:srgbClr val="CC0000"/>
              </a:buClr>
              <a:buSzPts val="2000"/>
              <a:buFont typeface="Open Sans"/>
              <a:buChar char="-"/>
              <a:defRPr sz="2000" b="0" i="0" u="none" strike="noStrike" cap="none">
                <a:solidFill>
                  <a:schemeClr val="dk1"/>
                </a:solidFill>
                <a:latin typeface="Open Sans"/>
                <a:ea typeface="Open Sans"/>
                <a:cs typeface="Open Sans"/>
                <a:sym typeface="Open Sans"/>
              </a:defRPr>
            </a:lvl8pPr>
            <a:lvl9pPr marL="4114800" marR="0" lvl="8" indent="-355600" algn="l" rtl="0">
              <a:spcBef>
                <a:spcPts val="400"/>
              </a:spcBef>
              <a:spcAft>
                <a:spcPts val="0"/>
              </a:spcAft>
              <a:buClr>
                <a:srgbClr val="CC0000"/>
              </a:buClr>
              <a:buSzPts val="2000"/>
              <a:buFont typeface="Open Sans"/>
              <a:buChar char="-"/>
              <a:defRPr sz="2000" b="0" i="0" u="none" strike="noStrike" cap="none">
                <a:solidFill>
                  <a:schemeClr val="dk1"/>
                </a:solidFill>
                <a:latin typeface="Open Sans"/>
                <a:ea typeface="Open Sans"/>
                <a:cs typeface="Open Sans"/>
                <a:sym typeface="Open Sans"/>
              </a:defRPr>
            </a:lvl9pPr>
          </a:lstStyle>
          <a:p>
            <a:endParaRPr/>
          </a:p>
        </p:txBody>
      </p:sp>
      <p:pic>
        <p:nvPicPr>
          <p:cNvPr id="12" name="Google Shape;12;p1" descr="C:\denkmodell\Pr\GIZ\bonn\YouMatch\18-669-GIZ-YouMatch-CoPs\Icons und Logos\YouMatch_logo.png"/>
          <p:cNvPicPr preferRelativeResize="0"/>
          <p:nvPr/>
        </p:nvPicPr>
        <p:blipFill rotWithShape="1">
          <a:blip r:embed="rId9">
            <a:alphaModFix/>
          </a:blip>
          <a:srcRect/>
          <a:stretch/>
        </p:blipFill>
        <p:spPr>
          <a:xfrm>
            <a:off x="7884368" y="6112382"/>
            <a:ext cx="1094978" cy="520194"/>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gif"/><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Google Shape;47;p9"/>
          <p:cNvSpPr txBox="1">
            <a:spLocks noGrp="1"/>
          </p:cNvSpPr>
          <p:nvPr>
            <p:ph type="subTitle" idx="1"/>
          </p:nvPr>
        </p:nvSpPr>
        <p:spPr>
          <a:xfrm>
            <a:off x="1116325" y="5915773"/>
            <a:ext cx="5688000" cy="5925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000"/>
              <a:buFont typeface="Noto Sans Symbols"/>
              <a:buNone/>
            </a:pPr>
            <a:r>
              <a:rPr lang="en-US" b="1">
                <a:latin typeface="Open Sans"/>
                <a:ea typeface="Open Sans"/>
                <a:cs typeface="Open Sans"/>
                <a:sym typeface="Open Sans"/>
              </a:rPr>
              <a:t>Facilitator Name: Happiness Uwase</a:t>
            </a:r>
            <a:endParaRPr b="1">
              <a:latin typeface="Open Sans"/>
              <a:ea typeface="Open Sans"/>
              <a:cs typeface="Open Sans"/>
              <a:sym typeface="Open Sans"/>
            </a:endParaRPr>
          </a:p>
        </p:txBody>
      </p:sp>
      <p:sp>
        <p:nvSpPr>
          <p:cNvPr id="48" name="Google Shape;48;p9"/>
          <p:cNvSpPr txBox="1">
            <a:spLocks noGrp="1"/>
          </p:cNvSpPr>
          <p:nvPr>
            <p:ph type="body" idx="2"/>
          </p:nvPr>
        </p:nvSpPr>
        <p:spPr>
          <a:xfrm>
            <a:off x="1116325" y="4961876"/>
            <a:ext cx="5688000" cy="5925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600"/>
              <a:buNone/>
            </a:pPr>
            <a:r>
              <a:rPr lang="en-US" b="1">
                <a:latin typeface="Open Sans"/>
                <a:ea typeface="Open Sans"/>
                <a:cs typeface="Open Sans"/>
                <a:sym typeface="Open Sans"/>
              </a:rPr>
              <a:t>July 24, 2019.  10AM to 12PM CEST</a:t>
            </a:r>
            <a:endParaRPr b="1">
              <a:latin typeface="Open Sans"/>
              <a:ea typeface="Open Sans"/>
              <a:cs typeface="Open Sans"/>
              <a:sym typeface="Open Sans"/>
            </a:endParaRPr>
          </a:p>
        </p:txBody>
      </p:sp>
      <p:pic>
        <p:nvPicPr>
          <p:cNvPr id="49" name="Google Shape;49;p9" descr="C:\Users\sd\AppData\Local\Microsoft\Windows\INetCache\Content.Word\ELdZ_ml_Office_farbe_en.bmp"/>
          <p:cNvPicPr preferRelativeResize="0"/>
          <p:nvPr/>
        </p:nvPicPr>
        <p:blipFill rotWithShape="1">
          <a:blip r:embed="rId3">
            <a:alphaModFix/>
          </a:blip>
          <a:srcRect/>
          <a:stretch/>
        </p:blipFill>
        <p:spPr>
          <a:xfrm>
            <a:off x="2896419" y="275104"/>
            <a:ext cx="1417955" cy="790575"/>
          </a:xfrm>
          <a:prstGeom prst="rect">
            <a:avLst/>
          </a:prstGeom>
          <a:noFill/>
          <a:ln>
            <a:noFill/>
          </a:ln>
        </p:spPr>
      </p:pic>
      <p:pic>
        <p:nvPicPr>
          <p:cNvPr id="50" name="Google Shape;50;p9" descr="C:\denkmodell\Pr\GIZ\bonn\YouMatch\18-669-GIZ-YouMatch-CoPs\Icons und Logos\YouMatch_logo.png"/>
          <p:cNvPicPr preferRelativeResize="0"/>
          <p:nvPr/>
        </p:nvPicPr>
        <p:blipFill rotWithShape="1">
          <a:blip r:embed="rId4">
            <a:alphaModFix/>
          </a:blip>
          <a:srcRect/>
          <a:stretch/>
        </p:blipFill>
        <p:spPr>
          <a:xfrm>
            <a:off x="524694" y="1180614"/>
            <a:ext cx="2291715" cy="876300"/>
          </a:xfrm>
          <a:prstGeom prst="rect">
            <a:avLst/>
          </a:prstGeom>
          <a:noFill/>
          <a:ln>
            <a:noFill/>
          </a:ln>
        </p:spPr>
      </p:pic>
      <p:pic>
        <p:nvPicPr>
          <p:cNvPr id="51" name="Google Shape;51;p9" descr="GIZ"/>
          <p:cNvPicPr preferRelativeResize="0"/>
          <p:nvPr/>
        </p:nvPicPr>
        <p:blipFill rotWithShape="1">
          <a:blip r:embed="rId5">
            <a:alphaModFix/>
          </a:blip>
          <a:srcRect/>
          <a:stretch/>
        </p:blipFill>
        <p:spPr>
          <a:xfrm>
            <a:off x="467544" y="361464"/>
            <a:ext cx="2245995" cy="592455"/>
          </a:xfrm>
          <a:prstGeom prst="rect">
            <a:avLst/>
          </a:prstGeom>
          <a:noFill/>
          <a:ln>
            <a:noFill/>
          </a:ln>
        </p:spPr>
      </p:pic>
      <p:sp>
        <p:nvSpPr>
          <p:cNvPr id="52" name="Google Shape;52;p9"/>
          <p:cNvSpPr txBox="1">
            <a:spLocks noGrp="1"/>
          </p:cNvSpPr>
          <p:nvPr>
            <p:ph type="body" idx="3"/>
          </p:nvPr>
        </p:nvSpPr>
        <p:spPr>
          <a:xfrm>
            <a:off x="1116325" y="2511895"/>
            <a:ext cx="7056900" cy="2283600"/>
          </a:xfrm>
          <a:prstGeom prst="rect">
            <a:avLst/>
          </a:prstGeom>
          <a:noFill/>
          <a:ln>
            <a:noFill/>
          </a:ln>
        </p:spPr>
        <p:txBody>
          <a:bodyPr spcFirstLastPara="1" wrap="square" lIns="91425" tIns="45700" rIns="91425" bIns="45700" anchor="ctr" anchorCtr="0">
            <a:noAutofit/>
          </a:bodyPr>
          <a:lstStyle/>
          <a:p>
            <a:pPr marL="0" lvl="0" indent="0" algn="ctr" rtl="0">
              <a:lnSpc>
                <a:spcPct val="150000"/>
              </a:lnSpc>
              <a:spcBef>
                <a:spcPts val="0"/>
              </a:spcBef>
              <a:spcAft>
                <a:spcPts val="0"/>
              </a:spcAft>
              <a:buClr>
                <a:schemeClr val="dk1"/>
              </a:buClr>
              <a:buSzPts val="1600"/>
              <a:buFont typeface="Arial"/>
              <a:buNone/>
            </a:pPr>
            <a:r>
              <a:rPr lang="en-US" sz="2400" b="1">
                <a:solidFill>
                  <a:schemeClr val="dk1"/>
                </a:solidFill>
                <a:latin typeface="Arial"/>
                <a:ea typeface="Arial"/>
                <a:cs typeface="Arial"/>
                <a:sym typeface="Arial"/>
              </a:rPr>
              <a:t>Community of Practice 2 </a:t>
            </a:r>
            <a:endParaRPr sz="2400">
              <a:solidFill>
                <a:schemeClr val="dk1"/>
              </a:solidFill>
              <a:latin typeface="Arial"/>
              <a:ea typeface="Arial"/>
              <a:cs typeface="Arial"/>
              <a:sym typeface="Arial"/>
            </a:endParaRPr>
          </a:p>
          <a:p>
            <a:pPr marL="0" lvl="0" indent="0" algn="ctr" rtl="0">
              <a:lnSpc>
                <a:spcPct val="150000"/>
              </a:lnSpc>
              <a:spcBef>
                <a:spcPts val="0"/>
              </a:spcBef>
              <a:spcAft>
                <a:spcPts val="0"/>
              </a:spcAft>
              <a:buClr>
                <a:schemeClr val="dk1"/>
              </a:buClr>
              <a:buSzPts val="1600"/>
              <a:buFont typeface="Arial"/>
              <a:buNone/>
            </a:pPr>
            <a:r>
              <a:rPr lang="en-US" sz="2400" b="1">
                <a:solidFill>
                  <a:schemeClr val="dk1"/>
                </a:solidFill>
                <a:latin typeface="Arial"/>
                <a:ea typeface="Arial"/>
                <a:cs typeface="Arial"/>
                <a:sym typeface="Arial"/>
              </a:rPr>
              <a:t>“Career Guidance &amp; Life Skills at Schools, Universities, etc.”</a:t>
            </a:r>
            <a:endParaRPr sz="2400">
              <a:solidFill>
                <a:schemeClr val="dk1"/>
              </a:solidFill>
              <a:latin typeface="Arial"/>
              <a:ea typeface="Arial"/>
              <a:cs typeface="Arial"/>
              <a:sym typeface="Arial"/>
            </a:endParaRPr>
          </a:p>
          <a:p>
            <a:pPr marL="0" lvl="0" indent="0" algn="l" rtl="0">
              <a:spcBef>
                <a:spcPts val="0"/>
              </a:spcBef>
              <a:spcAft>
                <a:spcPts val="0"/>
              </a:spcAft>
              <a:buSzPts val="3200"/>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18"/>
          <p:cNvSpPr txBox="1">
            <a:spLocks noGrp="1"/>
          </p:cNvSpPr>
          <p:nvPr>
            <p:ph type="title"/>
          </p:nvPr>
        </p:nvSpPr>
        <p:spPr>
          <a:xfrm>
            <a:off x="268274" y="212357"/>
            <a:ext cx="8857356" cy="69215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Knowledge Maps as part of a knowledge Management system</a:t>
            </a:r>
            <a:endParaRPr/>
          </a:p>
        </p:txBody>
      </p:sp>
      <p:sp>
        <p:nvSpPr>
          <p:cNvPr id="122" name="Google Shape;122;p18"/>
          <p:cNvSpPr txBox="1">
            <a:spLocks noGrp="1"/>
          </p:cNvSpPr>
          <p:nvPr>
            <p:ph type="sldNum" idx="12"/>
          </p:nvPr>
        </p:nvSpPr>
        <p:spPr>
          <a:xfrm>
            <a:off x="106933" y="6381750"/>
            <a:ext cx="504627" cy="365125"/>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fld id="{00000000-1234-1234-1234-123412341234}" type="slidenum">
              <a:rPr lang="en-US"/>
              <a:t>10</a:t>
            </a:fld>
            <a:endParaRPr/>
          </a:p>
        </p:txBody>
      </p:sp>
      <p:pic>
        <p:nvPicPr>
          <p:cNvPr id="123" name="Google Shape;123;p18"/>
          <p:cNvPicPr preferRelativeResize="0"/>
          <p:nvPr/>
        </p:nvPicPr>
        <p:blipFill rotWithShape="1">
          <a:blip r:embed="rId3">
            <a:alphaModFix/>
          </a:blip>
          <a:srcRect/>
          <a:stretch/>
        </p:blipFill>
        <p:spPr>
          <a:xfrm>
            <a:off x="3781393" y="1338873"/>
            <a:ext cx="5128413" cy="4608511"/>
          </a:xfrm>
          <a:prstGeom prst="rect">
            <a:avLst/>
          </a:prstGeom>
          <a:noFill/>
          <a:ln>
            <a:noFill/>
          </a:ln>
        </p:spPr>
      </p:pic>
      <p:sp>
        <p:nvSpPr>
          <p:cNvPr id="124" name="Google Shape;124;p18"/>
          <p:cNvSpPr/>
          <p:nvPr/>
        </p:nvSpPr>
        <p:spPr>
          <a:xfrm>
            <a:off x="6012160" y="886929"/>
            <a:ext cx="721360" cy="334645"/>
          </a:xfrm>
          <a:prstGeom prst="rect">
            <a:avLst/>
          </a:prstGeom>
          <a:solidFill>
            <a:srgbClr val="FFFF99"/>
          </a:solidFill>
          <a:ln w="9525" cap="flat" cmpd="sng">
            <a:solidFill>
              <a:srgbClr val="00000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just" rtl="0">
              <a:lnSpc>
                <a:spcPct val="120000"/>
              </a:lnSpc>
              <a:spcBef>
                <a:spcPts val="0"/>
              </a:spcBef>
              <a:spcAft>
                <a:spcPts val="0"/>
              </a:spcAft>
              <a:buNone/>
            </a:pPr>
            <a:r>
              <a:rPr lang="en-US" sz="900" b="1">
                <a:solidFill>
                  <a:schemeClr val="dk1"/>
                </a:solidFill>
                <a:latin typeface="Open Sans"/>
                <a:ea typeface="Open Sans"/>
                <a:cs typeface="Open Sans"/>
                <a:sym typeface="Open Sans"/>
              </a:rPr>
              <a:t>Strategy</a:t>
            </a:r>
            <a:endParaRPr sz="900">
              <a:solidFill>
                <a:schemeClr val="dk1"/>
              </a:solidFill>
              <a:latin typeface="Open Sans"/>
              <a:ea typeface="Open Sans"/>
              <a:cs typeface="Open Sans"/>
              <a:sym typeface="Open Sans"/>
            </a:endParaRPr>
          </a:p>
        </p:txBody>
      </p:sp>
      <p:sp>
        <p:nvSpPr>
          <p:cNvPr id="125" name="Google Shape;125;p18"/>
          <p:cNvSpPr/>
          <p:nvPr/>
        </p:nvSpPr>
        <p:spPr>
          <a:xfrm rot="2230032">
            <a:off x="5797530" y="1212684"/>
            <a:ext cx="104775" cy="420370"/>
          </a:xfrm>
          <a:prstGeom prst="downArrow">
            <a:avLst>
              <a:gd name="adj1" fmla="val 50000"/>
              <a:gd name="adj2" fmla="val 74861"/>
            </a:avLst>
          </a:prstGeom>
          <a:solidFill>
            <a:srgbClr val="FFFF99"/>
          </a:solidFill>
          <a:ln w="9525" cap="flat" cmpd="sng">
            <a:solidFill>
              <a:srgbClr val="000000"/>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18"/>
          <p:cNvSpPr txBox="1"/>
          <p:nvPr/>
        </p:nvSpPr>
        <p:spPr>
          <a:xfrm rot="7630032">
            <a:off x="5671183" y="1381040"/>
            <a:ext cx="381152" cy="5238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1000">
              <a:solidFill>
                <a:schemeClr val="dk1"/>
              </a:solidFill>
              <a:latin typeface="Arial"/>
              <a:ea typeface="Arial"/>
              <a:cs typeface="Arial"/>
              <a:sym typeface="Arial"/>
            </a:endParaRPr>
          </a:p>
        </p:txBody>
      </p:sp>
      <p:sp>
        <p:nvSpPr>
          <p:cNvPr id="127" name="Google Shape;127;p18"/>
          <p:cNvSpPr/>
          <p:nvPr/>
        </p:nvSpPr>
        <p:spPr>
          <a:xfrm rot="8136185">
            <a:off x="6872585" y="1193634"/>
            <a:ext cx="126365" cy="400685"/>
          </a:xfrm>
          <a:prstGeom prst="downArrow">
            <a:avLst>
              <a:gd name="adj1" fmla="val 50000"/>
              <a:gd name="adj2" fmla="val 75000"/>
            </a:avLst>
          </a:prstGeom>
          <a:solidFill>
            <a:srgbClr val="FFFF99"/>
          </a:solidFill>
          <a:ln w="9525" cap="flat" cmpd="sng">
            <a:solidFill>
              <a:srgbClr val="000000"/>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18"/>
          <p:cNvSpPr txBox="1"/>
          <p:nvPr/>
        </p:nvSpPr>
        <p:spPr>
          <a:xfrm rot="-8063815">
            <a:off x="6775685" y="1379305"/>
            <a:ext cx="353298" cy="63182"/>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endParaRPr sz="1000">
              <a:solidFill>
                <a:schemeClr val="dk1"/>
              </a:solidFill>
              <a:latin typeface="Arial"/>
              <a:ea typeface="Arial"/>
              <a:cs typeface="Arial"/>
              <a:sym typeface="Arial"/>
            </a:endParaRPr>
          </a:p>
        </p:txBody>
      </p:sp>
      <p:sp>
        <p:nvSpPr>
          <p:cNvPr id="129" name="Google Shape;129;p18"/>
          <p:cNvSpPr txBox="1"/>
          <p:nvPr/>
        </p:nvSpPr>
        <p:spPr>
          <a:xfrm>
            <a:off x="560743" y="1493050"/>
            <a:ext cx="2211057" cy="246221"/>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000">
                <a:solidFill>
                  <a:schemeClr val="dk1"/>
                </a:solidFill>
                <a:latin typeface="Arial"/>
                <a:ea typeface="Arial"/>
                <a:cs typeface="Arial"/>
                <a:sym typeface="Arial"/>
              </a:rPr>
              <a:t> </a:t>
            </a:r>
            <a:endParaRPr sz="1000">
              <a:solidFill>
                <a:schemeClr val="dk1"/>
              </a:solidFill>
              <a:latin typeface="Arial"/>
              <a:ea typeface="Arial"/>
              <a:cs typeface="Arial"/>
              <a:sym typeface="Arial"/>
            </a:endParaRPr>
          </a:p>
        </p:txBody>
      </p:sp>
      <p:sp>
        <p:nvSpPr>
          <p:cNvPr id="130" name="Google Shape;130;p18"/>
          <p:cNvSpPr txBox="1"/>
          <p:nvPr/>
        </p:nvSpPr>
        <p:spPr>
          <a:xfrm>
            <a:off x="818515" y="9366250"/>
            <a:ext cx="4667250" cy="4288155"/>
          </a:xfrm>
          <a:prstGeom prst="rect">
            <a:avLst/>
          </a:prstGeom>
          <a:solidFill>
            <a:srgbClr val="FFFFFF"/>
          </a:solidFill>
          <a:ln>
            <a:noFill/>
          </a:ln>
        </p:spPr>
        <p:txBody>
          <a:bodyPr spcFirstLastPara="1" wrap="square" lIns="91425" tIns="45700" rIns="91425" bIns="45700" anchor="t" anchorCtr="0">
            <a:noAutofit/>
          </a:bodyPr>
          <a:lstStyle/>
          <a:p>
            <a:pPr marL="0" marR="0" lvl="0" indent="0" algn="just" rtl="0">
              <a:lnSpc>
                <a:spcPct val="120000"/>
              </a:lnSpc>
              <a:spcBef>
                <a:spcPts val="0"/>
              </a:spcBef>
              <a:spcAft>
                <a:spcPts val="0"/>
              </a:spcAft>
              <a:buNone/>
            </a:pPr>
            <a:r>
              <a:rPr lang="en-US" sz="900">
                <a:solidFill>
                  <a:schemeClr val="dk1"/>
                </a:solidFill>
                <a:latin typeface="Open Sans"/>
                <a:ea typeface="Open Sans"/>
                <a:cs typeface="Open Sans"/>
                <a:sym typeface="Open Sans"/>
              </a:rPr>
              <a:t> </a:t>
            </a:r>
            <a:endParaRPr/>
          </a:p>
          <a:p>
            <a:pPr marL="0" marR="0" lvl="0" indent="0" algn="just" rtl="0">
              <a:lnSpc>
                <a:spcPct val="120000"/>
              </a:lnSpc>
              <a:spcBef>
                <a:spcPts val="600"/>
              </a:spcBef>
              <a:spcAft>
                <a:spcPts val="0"/>
              </a:spcAft>
              <a:buNone/>
            </a:pPr>
            <a:r>
              <a:rPr lang="en-US" sz="900">
                <a:solidFill>
                  <a:schemeClr val="dk1"/>
                </a:solidFill>
                <a:latin typeface="Open Sans"/>
                <a:ea typeface="Open Sans"/>
                <a:cs typeface="Open Sans"/>
                <a:sym typeface="Open Sans"/>
              </a:rPr>
              <a:t> </a:t>
            </a:r>
            <a:endParaRPr/>
          </a:p>
          <a:p>
            <a:pPr marL="0" marR="0" lvl="0" indent="0" algn="just" rtl="0">
              <a:lnSpc>
                <a:spcPct val="120000"/>
              </a:lnSpc>
              <a:spcBef>
                <a:spcPts val="600"/>
              </a:spcBef>
              <a:spcAft>
                <a:spcPts val="0"/>
              </a:spcAft>
              <a:buNone/>
            </a:pPr>
            <a:r>
              <a:rPr lang="en-US" sz="900">
                <a:solidFill>
                  <a:schemeClr val="dk1"/>
                </a:solidFill>
                <a:latin typeface="Open Sans"/>
                <a:ea typeface="Open Sans"/>
                <a:cs typeface="Open Sans"/>
                <a:sym typeface="Open Sans"/>
              </a:rPr>
              <a:t> </a:t>
            </a:r>
            <a:endParaRPr/>
          </a:p>
          <a:p>
            <a:pPr marL="0" marR="0" lvl="0" indent="0" algn="just" rtl="0">
              <a:lnSpc>
                <a:spcPct val="120000"/>
              </a:lnSpc>
              <a:spcBef>
                <a:spcPts val="600"/>
              </a:spcBef>
              <a:spcAft>
                <a:spcPts val="0"/>
              </a:spcAft>
              <a:buNone/>
            </a:pPr>
            <a:r>
              <a:rPr lang="en-US" sz="900">
                <a:solidFill>
                  <a:schemeClr val="dk1"/>
                </a:solidFill>
                <a:latin typeface="Open Sans"/>
                <a:ea typeface="Open Sans"/>
                <a:cs typeface="Open Sans"/>
                <a:sym typeface="Open Sans"/>
              </a:rPr>
              <a:t> </a:t>
            </a:r>
            <a:endParaRPr/>
          </a:p>
          <a:p>
            <a:pPr marL="0" marR="0" lvl="0" indent="0" algn="just" rtl="0">
              <a:lnSpc>
                <a:spcPct val="120000"/>
              </a:lnSpc>
              <a:spcBef>
                <a:spcPts val="600"/>
              </a:spcBef>
              <a:spcAft>
                <a:spcPts val="0"/>
              </a:spcAft>
              <a:buNone/>
            </a:pPr>
            <a:r>
              <a:rPr lang="en-US" sz="900">
                <a:solidFill>
                  <a:schemeClr val="dk1"/>
                </a:solidFill>
                <a:latin typeface="Open Sans"/>
                <a:ea typeface="Open Sans"/>
                <a:cs typeface="Open Sans"/>
                <a:sym typeface="Open Sans"/>
              </a:rPr>
              <a:t> </a:t>
            </a:r>
            <a:endParaRPr/>
          </a:p>
          <a:p>
            <a:pPr marL="0" marR="0" lvl="0" indent="0" algn="just" rtl="0">
              <a:lnSpc>
                <a:spcPct val="120000"/>
              </a:lnSpc>
              <a:spcBef>
                <a:spcPts val="600"/>
              </a:spcBef>
              <a:spcAft>
                <a:spcPts val="0"/>
              </a:spcAft>
              <a:buNone/>
            </a:pPr>
            <a:r>
              <a:rPr lang="en-US" sz="900">
                <a:solidFill>
                  <a:schemeClr val="dk1"/>
                </a:solidFill>
                <a:latin typeface="Open Sans"/>
                <a:ea typeface="Open Sans"/>
                <a:cs typeface="Open Sans"/>
                <a:sym typeface="Open Sans"/>
              </a:rPr>
              <a:t> </a:t>
            </a:r>
            <a:endParaRPr/>
          </a:p>
          <a:p>
            <a:pPr marL="0" marR="0" lvl="0" indent="0" algn="just" rtl="0">
              <a:lnSpc>
                <a:spcPct val="120000"/>
              </a:lnSpc>
              <a:spcBef>
                <a:spcPts val="600"/>
              </a:spcBef>
              <a:spcAft>
                <a:spcPts val="0"/>
              </a:spcAft>
              <a:buNone/>
            </a:pPr>
            <a:r>
              <a:rPr lang="en-US" sz="900">
                <a:solidFill>
                  <a:schemeClr val="dk1"/>
                </a:solidFill>
                <a:latin typeface="Open Sans"/>
                <a:ea typeface="Open Sans"/>
                <a:cs typeface="Open Sans"/>
                <a:sym typeface="Open Sans"/>
              </a:rPr>
              <a:t> </a:t>
            </a:r>
            <a:endParaRPr/>
          </a:p>
          <a:p>
            <a:pPr marL="0" marR="0" lvl="0" indent="0" algn="just" rtl="0">
              <a:lnSpc>
                <a:spcPct val="120000"/>
              </a:lnSpc>
              <a:spcBef>
                <a:spcPts val="600"/>
              </a:spcBef>
              <a:spcAft>
                <a:spcPts val="0"/>
              </a:spcAft>
              <a:buNone/>
            </a:pPr>
            <a:r>
              <a:rPr lang="en-US" sz="900">
                <a:solidFill>
                  <a:schemeClr val="dk1"/>
                </a:solidFill>
                <a:latin typeface="Open Sans"/>
                <a:ea typeface="Open Sans"/>
                <a:cs typeface="Open Sans"/>
                <a:sym typeface="Open Sans"/>
              </a:rPr>
              <a:t> </a:t>
            </a:r>
            <a:endParaRPr/>
          </a:p>
          <a:p>
            <a:pPr marL="0" marR="0" lvl="0" indent="0" algn="just" rtl="0">
              <a:lnSpc>
                <a:spcPct val="120000"/>
              </a:lnSpc>
              <a:spcBef>
                <a:spcPts val="600"/>
              </a:spcBef>
              <a:spcAft>
                <a:spcPts val="0"/>
              </a:spcAft>
              <a:buNone/>
            </a:pPr>
            <a:r>
              <a:rPr lang="en-US" sz="900">
                <a:solidFill>
                  <a:schemeClr val="dk1"/>
                </a:solidFill>
                <a:latin typeface="Open Sans"/>
                <a:ea typeface="Open Sans"/>
                <a:cs typeface="Open Sans"/>
                <a:sym typeface="Open Sans"/>
              </a:rPr>
              <a:t> </a:t>
            </a:r>
            <a:endParaRPr/>
          </a:p>
          <a:p>
            <a:pPr marL="0" marR="0" lvl="0" indent="0" algn="just" rtl="0">
              <a:lnSpc>
                <a:spcPct val="120000"/>
              </a:lnSpc>
              <a:spcBef>
                <a:spcPts val="600"/>
              </a:spcBef>
              <a:spcAft>
                <a:spcPts val="0"/>
              </a:spcAft>
              <a:buNone/>
            </a:pPr>
            <a:r>
              <a:rPr lang="en-US" sz="900">
                <a:solidFill>
                  <a:schemeClr val="dk1"/>
                </a:solidFill>
                <a:latin typeface="Open Sans"/>
                <a:ea typeface="Open Sans"/>
                <a:cs typeface="Open Sans"/>
                <a:sym typeface="Open Sans"/>
              </a:rPr>
              <a:t> </a:t>
            </a:r>
            <a:endParaRPr/>
          </a:p>
          <a:p>
            <a:pPr marL="0" marR="0" lvl="0" indent="0" algn="just" rtl="0">
              <a:lnSpc>
                <a:spcPct val="120000"/>
              </a:lnSpc>
              <a:spcBef>
                <a:spcPts val="600"/>
              </a:spcBef>
              <a:spcAft>
                <a:spcPts val="0"/>
              </a:spcAft>
              <a:buNone/>
            </a:pPr>
            <a:r>
              <a:rPr lang="en-US" sz="900">
                <a:solidFill>
                  <a:schemeClr val="dk1"/>
                </a:solidFill>
                <a:latin typeface="Open Sans"/>
                <a:ea typeface="Open Sans"/>
                <a:cs typeface="Open Sans"/>
                <a:sym typeface="Open Sans"/>
              </a:rPr>
              <a:t> </a:t>
            </a:r>
            <a:endParaRPr/>
          </a:p>
          <a:p>
            <a:pPr marL="0" marR="0" lvl="0" indent="0" algn="just" rtl="0">
              <a:lnSpc>
                <a:spcPct val="120000"/>
              </a:lnSpc>
              <a:spcBef>
                <a:spcPts val="600"/>
              </a:spcBef>
              <a:spcAft>
                <a:spcPts val="0"/>
              </a:spcAft>
              <a:buNone/>
            </a:pPr>
            <a:r>
              <a:rPr lang="en-US" sz="900">
                <a:solidFill>
                  <a:schemeClr val="dk1"/>
                </a:solidFill>
                <a:latin typeface="Open Sans"/>
                <a:ea typeface="Open Sans"/>
                <a:cs typeface="Open Sans"/>
                <a:sym typeface="Open Sans"/>
              </a:rPr>
              <a:t> </a:t>
            </a:r>
            <a:endParaRPr/>
          </a:p>
          <a:p>
            <a:pPr marL="0" marR="0" lvl="0" indent="0" algn="just" rtl="0">
              <a:lnSpc>
                <a:spcPct val="120000"/>
              </a:lnSpc>
              <a:spcBef>
                <a:spcPts val="600"/>
              </a:spcBef>
              <a:spcAft>
                <a:spcPts val="0"/>
              </a:spcAft>
              <a:buNone/>
            </a:pPr>
            <a:r>
              <a:rPr lang="en-US" sz="900">
                <a:solidFill>
                  <a:schemeClr val="dk1"/>
                </a:solidFill>
                <a:latin typeface="Open Sans"/>
                <a:ea typeface="Open Sans"/>
                <a:cs typeface="Open Sans"/>
                <a:sym typeface="Open Sans"/>
              </a:rPr>
              <a:t> </a:t>
            </a:r>
            <a:endParaRPr/>
          </a:p>
          <a:p>
            <a:pPr marL="0" marR="0" lvl="0" indent="0" algn="just" rtl="0">
              <a:lnSpc>
                <a:spcPct val="120000"/>
              </a:lnSpc>
              <a:spcBef>
                <a:spcPts val="600"/>
              </a:spcBef>
              <a:spcAft>
                <a:spcPts val="0"/>
              </a:spcAft>
              <a:buNone/>
            </a:pPr>
            <a:r>
              <a:rPr lang="en-US" sz="900">
                <a:solidFill>
                  <a:schemeClr val="dk1"/>
                </a:solidFill>
                <a:latin typeface="Open Sans"/>
                <a:ea typeface="Open Sans"/>
                <a:cs typeface="Open Sans"/>
                <a:sym typeface="Open Sans"/>
              </a:rPr>
              <a:t> </a:t>
            </a:r>
            <a:endParaRPr/>
          </a:p>
          <a:p>
            <a:pPr marL="0" marR="0" lvl="0" indent="0" algn="just" rtl="0">
              <a:lnSpc>
                <a:spcPct val="120000"/>
              </a:lnSpc>
              <a:spcBef>
                <a:spcPts val="600"/>
              </a:spcBef>
              <a:spcAft>
                <a:spcPts val="0"/>
              </a:spcAft>
              <a:buNone/>
            </a:pPr>
            <a:r>
              <a:rPr lang="en-US" sz="900">
                <a:solidFill>
                  <a:schemeClr val="dk1"/>
                </a:solidFill>
                <a:latin typeface="Open Sans"/>
                <a:ea typeface="Open Sans"/>
                <a:cs typeface="Open Sans"/>
                <a:sym typeface="Open Sans"/>
              </a:rPr>
              <a:t> </a:t>
            </a:r>
            <a:endParaRPr/>
          </a:p>
        </p:txBody>
      </p:sp>
      <p:sp>
        <p:nvSpPr>
          <p:cNvPr id="131" name="Google Shape;131;p18"/>
          <p:cNvSpPr/>
          <p:nvPr/>
        </p:nvSpPr>
        <p:spPr>
          <a:xfrm>
            <a:off x="268274" y="974489"/>
            <a:ext cx="3351776" cy="5632311"/>
          </a:xfrm>
          <a:prstGeom prst="rect">
            <a:avLst/>
          </a:prstGeom>
          <a:noFill/>
          <a:ln>
            <a:noFill/>
          </a:ln>
        </p:spPr>
        <p:txBody>
          <a:bodyPr spcFirstLastPara="1" wrap="square" lIns="91425" tIns="45700" rIns="91425" bIns="45700" anchor="ctr" anchorCtr="0">
            <a:noAutofit/>
          </a:bodyPr>
          <a:lstStyle/>
          <a:p>
            <a:pPr marL="0" marR="0" lvl="0" indent="0" algn="just" rtl="0">
              <a:lnSpc>
                <a:spcPct val="100000"/>
              </a:lnSpc>
              <a:spcBef>
                <a:spcPts val="0"/>
              </a:spcBef>
              <a:spcAft>
                <a:spcPts val="0"/>
              </a:spcAft>
              <a:buClr>
                <a:schemeClr val="dk1"/>
              </a:buClr>
              <a:buSzPts val="1800"/>
              <a:buFont typeface="Open Sans"/>
              <a:buNone/>
            </a:pPr>
            <a:r>
              <a:rPr lang="en-US" sz="1800" b="0" i="0" u="none" strike="noStrike" cap="none">
                <a:solidFill>
                  <a:schemeClr val="dk1"/>
                </a:solidFill>
                <a:latin typeface="Open Sans"/>
                <a:ea typeface="Open Sans"/>
                <a:cs typeface="Open Sans"/>
                <a:sym typeface="Open Sans"/>
              </a:rPr>
              <a:t>The cycle of knowledge management developed by the researchers Probst, Raub and Rombard as a pragmatic model of the process of knowledge management just fits fine this definition.  </a:t>
            </a:r>
            <a:endParaRPr/>
          </a:p>
          <a:p>
            <a:pPr marL="0" marR="0" lvl="0" indent="0" algn="just" rtl="0">
              <a:lnSpc>
                <a:spcPct val="100000"/>
              </a:lnSpc>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0" marR="0" lvl="0" indent="0" algn="just" rtl="0">
              <a:lnSpc>
                <a:spcPct val="100000"/>
              </a:lnSpc>
              <a:spcBef>
                <a:spcPts val="0"/>
              </a:spcBef>
              <a:spcAft>
                <a:spcPts val="0"/>
              </a:spcAft>
              <a:buClr>
                <a:schemeClr val="dk1"/>
              </a:buClr>
              <a:buSzPts val="1800"/>
              <a:buFont typeface="Open Sans"/>
              <a:buNone/>
            </a:pPr>
            <a:r>
              <a:rPr lang="en-US" sz="1800" b="0" i="0" u="none" strike="noStrike" cap="none">
                <a:solidFill>
                  <a:schemeClr val="dk1"/>
                </a:solidFill>
                <a:latin typeface="Open Sans"/>
                <a:ea typeface="Open Sans"/>
                <a:cs typeface="Open Sans"/>
                <a:sym typeface="Open Sans"/>
              </a:rPr>
              <a:t>The model consists of 8 elements forming together a complex system, describing the sequences related to the  knowledge cycle.</a:t>
            </a:r>
            <a:endParaRPr/>
          </a:p>
          <a:p>
            <a:pPr marL="0" marR="0" lvl="0" indent="0" algn="just" rtl="0">
              <a:lnSpc>
                <a:spcPct val="100000"/>
              </a:lnSpc>
              <a:spcBef>
                <a:spcPts val="0"/>
              </a:spcBef>
              <a:spcAft>
                <a:spcPts val="0"/>
              </a:spcAft>
              <a:buClr>
                <a:schemeClr val="dk1"/>
              </a:buClr>
              <a:buSzPts val="1800"/>
              <a:buFont typeface="Arial"/>
              <a:buNone/>
            </a:pPr>
            <a:endParaRPr sz="1800" b="0" i="0" u="none" strike="noStrike" cap="none">
              <a:solidFill>
                <a:schemeClr val="dk1"/>
              </a:solidFill>
              <a:latin typeface="Open Sans"/>
              <a:ea typeface="Open Sans"/>
              <a:cs typeface="Open Sans"/>
              <a:sym typeface="Open Sans"/>
            </a:endParaRPr>
          </a:p>
          <a:p>
            <a:pPr marL="0" marR="0" lvl="0" indent="0" algn="just" rtl="0">
              <a:lnSpc>
                <a:spcPct val="100000"/>
              </a:lnSpc>
              <a:spcBef>
                <a:spcPts val="0"/>
              </a:spcBef>
              <a:spcAft>
                <a:spcPts val="0"/>
              </a:spcAft>
              <a:buClr>
                <a:schemeClr val="dk1"/>
              </a:buClr>
              <a:buSzPts val="1800"/>
              <a:buFont typeface="Open Sans"/>
              <a:buNone/>
            </a:pPr>
            <a:r>
              <a:rPr lang="en-US" sz="1800">
                <a:solidFill>
                  <a:schemeClr val="dk1"/>
                </a:solidFill>
                <a:latin typeface="Open Sans"/>
                <a:ea typeface="Open Sans"/>
                <a:cs typeface="Open Sans"/>
                <a:sym typeface="Open Sans"/>
              </a:rPr>
              <a:t>Knowledge MAPS help especially in the first steps of the knowledge cycle to identify existing knowledge.</a:t>
            </a:r>
            <a:endParaRPr/>
          </a:p>
          <a:p>
            <a:pPr marL="0" marR="0" lvl="0" indent="0" algn="just" rtl="0">
              <a:lnSpc>
                <a:spcPct val="100000"/>
              </a:lnSpc>
              <a:spcBef>
                <a:spcPts val="0"/>
              </a:spcBef>
              <a:spcAft>
                <a:spcPts val="0"/>
              </a:spcAft>
              <a:buClr>
                <a:schemeClr val="dk1"/>
              </a:buClr>
              <a:buSzPts val="1800"/>
              <a:buFont typeface="Arial"/>
              <a:buNone/>
            </a:pPr>
            <a:endParaRPr sz="1800" b="0" i="0" u="none" strike="noStrike" cap="none">
              <a:solidFill>
                <a:schemeClr val="dk1"/>
              </a:solidFill>
              <a:latin typeface="Open Sans"/>
              <a:ea typeface="Open Sans"/>
              <a:cs typeface="Open Sans"/>
              <a:sym typeface="Open Sans"/>
            </a:endParaRPr>
          </a:p>
          <a:p>
            <a:pPr marL="0" marR="0" lvl="0" indent="0" algn="just" rtl="0">
              <a:lnSpc>
                <a:spcPct val="100000"/>
              </a:lnSpc>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9"/>
          <p:cNvSpPr txBox="1">
            <a:spLocks noGrp="1"/>
          </p:cNvSpPr>
          <p:nvPr>
            <p:ph type="title"/>
          </p:nvPr>
        </p:nvSpPr>
        <p:spPr>
          <a:xfrm>
            <a:off x="611188" y="333375"/>
            <a:ext cx="8154987" cy="69215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What are the sources for the knowledge Map of our CoP?</a:t>
            </a:r>
            <a:endParaRPr/>
          </a:p>
        </p:txBody>
      </p:sp>
      <p:sp>
        <p:nvSpPr>
          <p:cNvPr id="137" name="Google Shape;137;p19"/>
          <p:cNvSpPr txBox="1">
            <a:spLocks noGrp="1"/>
          </p:cNvSpPr>
          <p:nvPr>
            <p:ph type="body" idx="1"/>
          </p:nvPr>
        </p:nvSpPr>
        <p:spPr>
          <a:xfrm>
            <a:off x="355726" y="1484784"/>
            <a:ext cx="3496194" cy="57539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000"/>
              <a:buNone/>
            </a:pPr>
            <a:r>
              <a:rPr lang="en-US" b="1"/>
              <a:t>CoP members profiles </a:t>
            </a:r>
            <a:endParaRPr/>
          </a:p>
          <a:p>
            <a:pPr marL="0" lvl="0" indent="0" algn="l" rtl="0">
              <a:spcBef>
                <a:spcPts val="400"/>
              </a:spcBef>
              <a:spcAft>
                <a:spcPts val="0"/>
              </a:spcAft>
              <a:buSzPts val="2000"/>
              <a:buNone/>
            </a:pPr>
            <a:r>
              <a:rPr lang="en-US" b="1"/>
              <a:t>(with their described competencies)</a:t>
            </a:r>
            <a:endParaRPr b="1"/>
          </a:p>
        </p:txBody>
      </p:sp>
      <p:sp>
        <p:nvSpPr>
          <p:cNvPr id="138" name="Google Shape;138;p19"/>
          <p:cNvSpPr txBox="1">
            <a:spLocks noGrp="1"/>
          </p:cNvSpPr>
          <p:nvPr>
            <p:ph type="sldNum" idx="12"/>
          </p:nvPr>
        </p:nvSpPr>
        <p:spPr>
          <a:xfrm>
            <a:off x="106933" y="6381750"/>
            <a:ext cx="504627" cy="365125"/>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fld id="{00000000-1234-1234-1234-123412341234}" type="slidenum">
              <a:rPr lang="en-US"/>
              <a:t>11</a:t>
            </a:fld>
            <a:endParaRPr/>
          </a:p>
        </p:txBody>
      </p:sp>
      <p:sp>
        <p:nvSpPr>
          <p:cNvPr id="139" name="Google Shape;139;p19"/>
          <p:cNvSpPr txBox="1"/>
          <p:nvPr/>
        </p:nvSpPr>
        <p:spPr>
          <a:xfrm>
            <a:off x="6444208" y="1484784"/>
            <a:ext cx="3496194" cy="575394"/>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595959"/>
              </a:buClr>
              <a:buSzPts val="2000"/>
              <a:buFont typeface="Arial"/>
              <a:buNone/>
            </a:pPr>
            <a:r>
              <a:rPr lang="en-US" sz="2000" b="1">
                <a:solidFill>
                  <a:schemeClr val="dk1"/>
                </a:solidFill>
                <a:latin typeface="Open Sans"/>
                <a:ea typeface="Open Sans"/>
                <a:cs typeface="Open Sans"/>
                <a:sym typeface="Open Sans"/>
              </a:rPr>
              <a:t>The ILO Survey</a:t>
            </a:r>
            <a:endParaRPr sz="2000" b="1">
              <a:solidFill>
                <a:schemeClr val="dk1"/>
              </a:solidFill>
              <a:latin typeface="Open Sans"/>
              <a:ea typeface="Open Sans"/>
              <a:cs typeface="Open Sans"/>
              <a:sym typeface="Open Sans"/>
            </a:endParaRPr>
          </a:p>
        </p:txBody>
      </p:sp>
      <p:sp>
        <p:nvSpPr>
          <p:cNvPr id="140" name="Google Shape;140;p19"/>
          <p:cNvSpPr txBox="1"/>
          <p:nvPr/>
        </p:nvSpPr>
        <p:spPr>
          <a:xfrm>
            <a:off x="2940584" y="5293270"/>
            <a:ext cx="3496194" cy="575394"/>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rgbClr val="595959"/>
              </a:buClr>
              <a:buSzPts val="2000"/>
              <a:buFont typeface="Arial"/>
              <a:buNone/>
            </a:pPr>
            <a:r>
              <a:rPr lang="en-US" sz="2000" b="1">
                <a:solidFill>
                  <a:schemeClr val="dk1"/>
                </a:solidFill>
                <a:latin typeface="Open Sans"/>
                <a:ea typeface="Open Sans"/>
                <a:cs typeface="Open Sans"/>
                <a:sym typeface="Open Sans"/>
              </a:rPr>
              <a:t>Further questions to CoP members on their specialties</a:t>
            </a:r>
            <a:endParaRPr sz="2000" b="1">
              <a:solidFill>
                <a:schemeClr val="dk1"/>
              </a:solidFill>
              <a:latin typeface="Open Sans"/>
              <a:ea typeface="Open Sans"/>
              <a:cs typeface="Open Sans"/>
              <a:sym typeface="Open Sans"/>
            </a:endParaRPr>
          </a:p>
        </p:txBody>
      </p:sp>
      <p:pic>
        <p:nvPicPr>
          <p:cNvPr id="141" name="Google Shape;141;p19" descr="Bildergebnis fÃ¼r knowledge map"/>
          <p:cNvPicPr preferRelativeResize="0"/>
          <p:nvPr/>
        </p:nvPicPr>
        <p:blipFill rotWithShape="1">
          <a:blip r:embed="rId3">
            <a:alphaModFix/>
          </a:blip>
          <a:srcRect/>
          <a:stretch/>
        </p:blipFill>
        <p:spPr>
          <a:xfrm>
            <a:off x="3063142" y="2824968"/>
            <a:ext cx="3057525" cy="1495426"/>
          </a:xfrm>
          <a:prstGeom prst="rect">
            <a:avLst/>
          </a:prstGeom>
          <a:noFill/>
          <a:ln>
            <a:noFill/>
          </a:ln>
        </p:spPr>
      </p:pic>
      <p:sp>
        <p:nvSpPr>
          <p:cNvPr id="142" name="Google Shape;142;p19"/>
          <p:cNvSpPr/>
          <p:nvPr/>
        </p:nvSpPr>
        <p:spPr>
          <a:xfrm rot="-2581957">
            <a:off x="3441539" y="1991333"/>
            <a:ext cx="414998" cy="888592"/>
          </a:xfrm>
          <a:prstGeom prst="downArrow">
            <a:avLst>
              <a:gd name="adj1" fmla="val 50000"/>
              <a:gd name="adj2" fmla="val 50000"/>
            </a:avLst>
          </a:prstGeom>
          <a:solidFill>
            <a:srgbClr val="73C8FF"/>
          </a:solidFill>
          <a:ln w="9525" cap="flat" cmpd="sng">
            <a:solidFill>
              <a:schemeClr val="dk1"/>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rtl="0">
              <a:spcBef>
                <a:spcPts val="0"/>
              </a:spcBef>
              <a:spcAft>
                <a:spcPts val="0"/>
              </a:spcAft>
              <a:buNone/>
            </a:pPr>
            <a:endParaRPr sz="1000">
              <a:solidFill>
                <a:schemeClr val="dk1"/>
              </a:solidFill>
              <a:latin typeface="Arial"/>
              <a:ea typeface="Arial"/>
              <a:cs typeface="Arial"/>
              <a:sym typeface="Arial"/>
            </a:endParaRPr>
          </a:p>
        </p:txBody>
      </p:sp>
      <p:sp>
        <p:nvSpPr>
          <p:cNvPr id="143" name="Google Shape;143;p19"/>
          <p:cNvSpPr/>
          <p:nvPr/>
        </p:nvSpPr>
        <p:spPr>
          <a:xfrm rot="2530496">
            <a:off x="6236708" y="1952819"/>
            <a:ext cx="414998" cy="888592"/>
          </a:xfrm>
          <a:prstGeom prst="downArrow">
            <a:avLst>
              <a:gd name="adj1" fmla="val 50000"/>
              <a:gd name="adj2" fmla="val 50000"/>
            </a:avLst>
          </a:prstGeom>
          <a:solidFill>
            <a:srgbClr val="73C8FF"/>
          </a:solidFill>
          <a:ln w="9525" cap="flat" cmpd="sng">
            <a:solidFill>
              <a:schemeClr val="dk1"/>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rtl="0">
              <a:spcBef>
                <a:spcPts val="0"/>
              </a:spcBef>
              <a:spcAft>
                <a:spcPts val="0"/>
              </a:spcAft>
              <a:buNone/>
            </a:pPr>
            <a:endParaRPr sz="1000">
              <a:solidFill>
                <a:schemeClr val="dk1"/>
              </a:solidFill>
              <a:latin typeface="Arial"/>
              <a:ea typeface="Arial"/>
              <a:cs typeface="Arial"/>
              <a:sym typeface="Arial"/>
            </a:endParaRPr>
          </a:p>
        </p:txBody>
      </p:sp>
      <p:sp>
        <p:nvSpPr>
          <p:cNvPr id="144" name="Google Shape;144;p19"/>
          <p:cNvSpPr/>
          <p:nvPr/>
        </p:nvSpPr>
        <p:spPr>
          <a:xfrm rot="10800000">
            <a:off x="4176906" y="4341267"/>
            <a:ext cx="414998" cy="888592"/>
          </a:xfrm>
          <a:prstGeom prst="downArrow">
            <a:avLst>
              <a:gd name="adj1" fmla="val 50000"/>
              <a:gd name="adj2" fmla="val 50000"/>
            </a:avLst>
          </a:prstGeom>
          <a:solidFill>
            <a:srgbClr val="73C8FF"/>
          </a:solidFill>
          <a:ln w="9525" cap="flat" cmpd="sng">
            <a:solidFill>
              <a:schemeClr val="dk1"/>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rtl="0">
              <a:spcBef>
                <a:spcPts val="0"/>
              </a:spcBef>
              <a:spcAft>
                <a:spcPts val="0"/>
              </a:spcAft>
              <a:buNone/>
            </a:pPr>
            <a:endParaRPr sz="1000">
              <a:solidFill>
                <a:schemeClr val="dk1"/>
              </a:solidFill>
              <a:latin typeface="Arial"/>
              <a:ea typeface="Arial"/>
              <a:cs typeface="Arial"/>
              <a:sym typeface="Arial"/>
            </a:endParaRPr>
          </a:p>
        </p:txBody>
      </p:sp>
      <p:sp>
        <p:nvSpPr>
          <p:cNvPr id="145" name="Google Shape;145;p19"/>
          <p:cNvSpPr txBox="1"/>
          <p:nvPr/>
        </p:nvSpPr>
        <p:spPr>
          <a:xfrm>
            <a:off x="3150316" y="1875290"/>
            <a:ext cx="1403207" cy="246221"/>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000">
                <a:solidFill>
                  <a:schemeClr val="dk1"/>
                </a:solidFill>
                <a:latin typeface="Arial"/>
                <a:ea typeface="Arial"/>
                <a:cs typeface="Arial"/>
                <a:sym typeface="Arial"/>
              </a:rPr>
              <a:t>Information</a:t>
            </a:r>
            <a:endParaRPr sz="1000">
              <a:solidFill>
                <a:schemeClr val="dk1"/>
              </a:solidFill>
              <a:latin typeface="Arial"/>
              <a:ea typeface="Arial"/>
              <a:cs typeface="Arial"/>
              <a:sym typeface="Arial"/>
            </a:endParaRPr>
          </a:p>
        </p:txBody>
      </p:sp>
      <p:sp>
        <p:nvSpPr>
          <p:cNvPr id="146" name="Google Shape;146;p19"/>
          <p:cNvSpPr txBox="1"/>
          <p:nvPr/>
        </p:nvSpPr>
        <p:spPr>
          <a:xfrm>
            <a:off x="6493632" y="2049509"/>
            <a:ext cx="1403207" cy="246221"/>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000">
                <a:solidFill>
                  <a:schemeClr val="dk1"/>
                </a:solidFill>
                <a:latin typeface="Arial"/>
                <a:ea typeface="Arial"/>
                <a:cs typeface="Arial"/>
                <a:sym typeface="Arial"/>
              </a:rPr>
              <a:t>Information</a:t>
            </a:r>
            <a:endParaRPr sz="1000">
              <a:solidFill>
                <a:schemeClr val="dk1"/>
              </a:solidFill>
              <a:latin typeface="Arial"/>
              <a:ea typeface="Arial"/>
              <a:cs typeface="Arial"/>
              <a:sym typeface="Arial"/>
            </a:endParaRPr>
          </a:p>
        </p:txBody>
      </p:sp>
      <p:sp>
        <p:nvSpPr>
          <p:cNvPr id="147" name="Google Shape;147;p19"/>
          <p:cNvSpPr txBox="1"/>
          <p:nvPr/>
        </p:nvSpPr>
        <p:spPr>
          <a:xfrm>
            <a:off x="4176905" y="5083888"/>
            <a:ext cx="1403207" cy="246221"/>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1000">
                <a:solidFill>
                  <a:schemeClr val="dk1"/>
                </a:solidFill>
                <a:latin typeface="Arial"/>
                <a:ea typeface="Arial"/>
                <a:cs typeface="Arial"/>
                <a:sym typeface="Arial"/>
              </a:rPr>
              <a:t>Information</a:t>
            </a:r>
            <a:endParaRPr sz="1000">
              <a:solidFill>
                <a:schemeClr val="dk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0"/>
          <p:cNvSpPr txBox="1">
            <a:spLocks noGrp="1"/>
          </p:cNvSpPr>
          <p:nvPr>
            <p:ph type="title"/>
          </p:nvPr>
        </p:nvSpPr>
        <p:spPr>
          <a:xfrm>
            <a:off x="611189" y="333375"/>
            <a:ext cx="5112940" cy="69215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Knowledge Map elaboration steps</a:t>
            </a:r>
            <a:endParaRPr/>
          </a:p>
        </p:txBody>
      </p:sp>
      <p:sp>
        <p:nvSpPr>
          <p:cNvPr id="153" name="Google Shape;153;p20"/>
          <p:cNvSpPr txBox="1">
            <a:spLocks noGrp="1"/>
          </p:cNvSpPr>
          <p:nvPr>
            <p:ph type="body" idx="1"/>
          </p:nvPr>
        </p:nvSpPr>
        <p:spPr>
          <a:xfrm>
            <a:off x="611187" y="1216025"/>
            <a:ext cx="5256957" cy="4975225"/>
          </a:xfrm>
          <a:prstGeom prst="rect">
            <a:avLst/>
          </a:prstGeom>
          <a:noFill/>
          <a:ln>
            <a:noFill/>
          </a:ln>
        </p:spPr>
        <p:txBody>
          <a:bodyPr spcFirstLastPara="1" wrap="square" lIns="91425" tIns="45700" rIns="91425" bIns="45700" anchor="t" anchorCtr="0">
            <a:noAutofit/>
          </a:bodyPr>
          <a:lstStyle/>
          <a:p>
            <a:pPr marL="457200" lvl="0" indent="-457200" algn="l" rtl="0">
              <a:spcBef>
                <a:spcPts val="0"/>
              </a:spcBef>
              <a:spcAft>
                <a:spcPts val="0"/>
              </a:spcAft>
              <a:buSzPts val="2000"/>
              <a:buFont typeface="Open Sans SemiBold"/>
              <a:buAutoNum type="arabicPeriod"/>
            </a:pPr>
            <a:r>
              <a:rPr lang="en-US"/>
              <a:t>The facilitator and the GIZ focal points have collected Knowledge Data  from the sources (Members Profiles &amp; ILO survey) </a:t>
            </a:r>
            <a:endParaRPr/>
          </a:p>
          <a:p>
            <a:pPr marL="457200" lvl="0" indent="-457200" algn="l" rtl="0">
              <a:spcBef>
                <a:spcPts val="400"/>
              </a:spcBef>
              <a:spcAft>
                <a:spcPts val="0"/>
              </a:spcAft>
              <a:buSzPts val="2000"/>
              <a:buFont typeface="Open Sans SemiBold"/>
              <a:buAutoNum type="arabicPeriod"/>
            </a:pPr>
            <a:r>
              <a:rPr lang="en-US"/>
              <a:t>In this meeting CoP meeting, further knowledge questions are discussed and information gathered on the existing knowledge in the CoP</a:t>
            </a:r>
            <a:endParaRPr/>
          </a:p>
          <a:p>
            <a:pPr marL="457200" lvl="0" indent="-457200" algn="l" rtl="0">
              <a:spcBef>
                <a:spcPts val="400"/>
              </a:spcBef>
              <a:spcAft>
                <a:spcPts val="0"/>
              </a:spcAft>
              <a:buSzPts val="2000"/>
              <a:buFont typeface="Open Sans SemiBold"/>
              <a:buAutoNum type="arabicPeriod"/>
            </a:pPr>
            <a:r>
              <a:rPr lang="en-US"/>
              <a:t>The facilitator of the CoP with the help of the GIZ focal point then develop a draft of the CoP  knowledge Map </a:t>
            </a:r>
            <a:endParaRPr/>
          </a:p>
          <a:p>
            <a:pPr marL="457200" lvl="0" indent="-457200" algn="l" rtl="0">
              <a:spcBef>
                <a:spcPts val="400"/>
              </a:spcBef>
              <a:spcAft>
                <a:spcPts val="0"/>
              </a:spcAft>
              <a:buSzPts val="2000"/>
              <a:buFont typeface="Open Sans SemiBold"/>
              <a:buAutoNum type="arabicPeriod"/>
            </a:pPr>
            <a:r>
              <a:rPr lang="en-US"/>
              <a:t>During the CoP Kick-off  in Torino, the knowledge map is finalized and related to the situation analysis and the CoP planning. Finally, also the knowledge gap will be addressed (what do we do not know?)</a:t>
            </a:r>
            <a:endParaRPr/>
          </a:p>
          <a:p>
            <a:pPr marL="0" lvl="0" indent="0" algn="l" rtl="0">
              <a:spcBef>
                <a:spcPts val="400"/>
              </a:spcBef>
              <a:spcAft>
                <a:spcPts val="0"/>
              </a:spcAft>
              <a:buSzPts val="2000"/>
              <a:buNone/>
            </a:pPr>
            <a:endParaRPr/>
          </a:p>
        </p:txBody>
      </p:sp>
      <p:sp>
        <p:nvSpPr>
          <p:cNvPr id="154" name="Google Shape;154;p20"/>
          <p:cNvSpPr txBox="1">
            <a:spLocks noGrp="1"/>
          </p:cNvSpPr>
          <p:nvPr>
            <p:ph type="sldNum" idx="12"/>
          </p:nvPr>
        </p:nvSpPr>
        <p:spPr>
          <a:xfrm>
            <a:off x="106933" y="6381750"/>
            <a:ext cx="504627" cy="365125"/>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fld id="{00000000-1234-1234-1234-123412341234}" type="slidenum">
              <a:rPr lang="en-US"/>
              <a:t>12</a:t>
            </a:fld>
            <a:endParaRPr/>
          </a:p>
        </p:txBody>
      </p:sp>
      <p:sp>
        <p:nvSpPr>
          <p:cNvPr id="155" name="Google Shape;155;p20"/>
          <p:cNvSpPr txBox="1"/>
          <p:nvPr/>
        </p:nvSpPr>
        <p:spPr>
          <a:xfrm>
            <a:off x="6444208" y="1628800"/>
            <a:ext cx="2249959" cy="1631216"/>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000">
                <a:solidFill>
                  <a:schemeClr val="dk1"/>
                </a:solidFill>
                <a:latin typeface="Arial"/>
                <a:ea typeface="Arial"/>
                <a:cs typeface="Arial"/>
                <a:sym typeface="Arial"/>
              </a:rPr>
              <a:t>What do we already know within our CoP ?</a:t>
            </a:r>
            <a:endParaRPr/>
          </a:p>
          <a:p>
            <a:pPr marL="0" marR="0" lvl="0" indent="0" algn="ctr" rtl="0">
              <a:spcBef>
                <a:spcPts val="0"/>
              </a:spcBef>
              <a:spcAft>
                <a:spcPts val="0"/>
              </a:spcAft>
              <a:buNone/>
            </a:pPr>
            <a:r>
              <a:rPr lang="en-US" sz="2000">
                <a:solidFill>
                  <a:schemeClr val="dk1"/>
                </a:solidFill>
                <a:latin typeface="Arial"/>
                <a:ea typeface="Arial"/>
                <a:cs typeface="Arial"/>
                <a:sym typeface="Arial"/>
              </a:rPr>
              <a:t>Which knowledge can we share? </a:t>
            </a:r>
            <a:endParaRPr sz="2000">
              <a:solidFill>
                <a:schemeClr val="dk1"/>
              </a:solidFill>
              <a:latin typeface="Arial"/>
              <a:ea typeface="Arial"/>
              <a:cs typeface="Arial"/>
              <a:sym typeface="Arial"/>
            </a:endParaRPr>
          </a:p>
        </p:txBody>
      </p:sp>
      <p:sp>
        <p:nvSpPr>
          <p:cNvPr id="156" name="Google Shape;156;p20"/>
          <p:cNvSpPr/>
          <p:nvPr/>
        </p:nvSpPr>
        <p:spPr>
          <a:xfrm flipH="1">
            <a:off x="5374940" y="1340768"/>
            <a:ext cx="637219" cy="2376264"/>
          </a:xfrm>
          <a:custGeom>
            <a:avLst/>
            <a:gdLst/>
            <a:ahLst/>
            <a:cxnLst/>
            <a:rect l="l" t="t" r="r" b="b"/>
            <a:pathLst>
              <a:path w="120000" h="120000" extrusionOk="0">
                <a:moveTo>
                  <a:pt x="0" y="0"/>
                </a:moveTo>
                <a:lnTo>
                  <a:pt x="120000" y="0"/>
                </a:lnTo>
                <a:lnTo>
                  <a:pt x="120000" y="120000"/>
                </a:lnTo>
                <a:lnTo>
                  <a:pt x="0" y="120000"/>
                </a:lnTo>
                <a:close/>
              </a:path>
              <a:path w="120000" h="120000" fill="none" extrusionOk="0">
                <a:moveTo>
                  <a:pt x="-10000" y="0"/>
                </a:moveTo>
                <a:close/>
                <a:lnTo>
                  <a:pt x="-10000" y="120000"/>
                </a:lnTo>
              </a:path>
              <a:path w="120000" h="120000" fill="none" extrusionOk="0">
                <a:moveTo>
                  <a:pt x="-10000" y="22500"/>
                </a:moveTo>
                <a:lnTo>
                  <a:pt x="-109308" y="34519"/>
                </a:lnTo>
              </a:path>
            </a:pathLst>
          </a:custGeom>
          <a:noFill/>
          <a:ln w="9525" cap="flat" cmpd="sng">
            <a:solidFill>
              <a:schemeClr val="accent3"/>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rtl="0">
              <a:spcBef>
                <a:spcPts val="0"/>
              </a:spcBef>
              <a:spcAft>
                <a:spcPts val="0"/>
              </a:spcAft>
              <a:buNone/>
            </a:pPr>
            <a:endParaRPr sz="1000">
              <a:solidFill>
                <a:schemeClr val="dk1"/>
              </a:solidFill>
              <a:latin typeface="Arial"/>
              <a:ea typeface="Arial"/>
              <a:cs typeface="Arial"/>
              <a:sym typeface="Arial"/>
            </a:endParaRPr>
          </a:p>
        </p:txBody>
      </p:sp>
      <p:sp>
        <p:nvSpPr>
          <p:cNvPr id="157" name="Google Shape;157;p20"/>
          <p:cNvSpPr/>
          <p:nvPr/>
        </p:nvSpPr>
        <p:spPr>
          <a:xfrm flipH="1">
            <a:off x="5405519" y="4725144"/>
            <a:ext cx="637219" cy="1304528"/>
          </a:xfrm>
          <a:custGeom>
            <a:avLst/>
            <a:gdLst/>
            <a:ahLst/>
            <a:cxnLst/>
            <a:rect l="l" t="t" r="r" b="b"/>
            <a:pathLst>
              <a:path w="120000" h="120000" extrusionOk="0">
                <a:moveTo>
                  <a:pt x="0" y="0"/>
                </a:moveTo>
                <a:lnTo>
                  <a:pt x="120000" y="0"/>
                </a:lnTo>
                <a:lnTo>
                  <a:pt x="120000" y="120000"/>
                </a:lnTo>
                <a:lnTo>
                  <a:pt x="0" y="120000"/>
                </a:lnTo>
                <a:close/>
              </a:path>
              <a:path w="120000" h="120000" fill="none" extrusionOk="0">
                <a:moveTo>
                  <a:pt x="-10000" y="0"/>
                </a:moveTo>
                <a:close/>
                <a:lnTo>
                  <a:pt x="-10000" y="120000"/>
                </a:lnTo>
              </a:path>
              <a:path w="120000" h="120000" fill="none" extrusionOk="0">
                <a:moveTo>
                  <a:pt x="-10000" y="22500"/>
                </a:moveTo>
                <a:lnTo>
                  <a:pt x="-109308" y="34519"/>
                </a:lnTo>
              </a:path>
            </a:pathLst>
          </a:custGeom>
          <a:noFill/>
          <a:ln w="9525" cap="flat" cmpd="sng">
            <a:solidFill>
              <a:schemeClr val="accent3"/>
            </a:solidFill>
            <a:prstDash val="solid"/>
            <a:round/>
            <a:headEnd type="none" w="sm" len="sm"/>
            <a:tailEnd type="none" w="sm" len="sm"/>
          </a:ln>
        </p:spPr>
        <p:txBody>
          <a:bodyPr spcFirstLastPara="1" wrap="square" lIns="36000" tIns="36000" rIns="36000" bIns="36000" anchor="ctr" anchorCtr="0">
            <a:noAutofit/>
          </a:bodyPr>
          <a:lstStyle/>
          <a:p>
            <a:pPr marL="0" marR="0" lvl="0" indent="0" algn="ctr" rtl="0">
              <a:spcBef>
                <a:spcPts val="0"/>
              </a:spcBef>
              <a:spcAft>
                <a:spcPts val="0"/>
              </a:spcAft>
              <a:buNone/>
            </a:pPr>
            <a:endParaRPr sz="1000">
              <a:solidFill>
                <a:schemeClr val="dk1"/>
              </a:solidFill>
              <a:latin typeface="Arial"/>
              <a:ea typeface="Arial"/>
              <a:cs typeface="Arial"/>
              <a:sym typeface="Arial"/>
            </a:endParaRPr>
          </a:p>
        </p:txBody>
      </p:sp>
      <p:sp>
        <p:nvSpPr>
          <p:cNvPr id="158" name="Google Shape;158;p20"/>
          <p:cNvSpPr txBox="1"/>
          <p:nvPr/>
        </p:nvSpPr>
        <p:spPr>
          <a:xfrm>
            <a:off x="6516215" y="4437112"/>
            <a:ext cx="2249959" cy="1631216"/>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000">
                <a:solidFill>
                  <a:schemeClr val="dk1"/>
                </a:solidFill>
                <a:latin typeface="Arial"/>
                <a:ea typeface="Arial"/>
                <a:cs typeface="Arial"/>
                <a:sym typeface="Arial"/>
              </a:rPr>
              <a:t>What is the knowledge gap within our CoP ? What knowledge  is missing? </a:t>
            </a:r>
            <a:endParaRPr sz="2000">
              <a:solidFill>
                <a:schemeClr val="dk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1"/>
          <p:cNvSpPr txBox="1">
            <a:spLocks noGrp="1"/>
          </p:cNvSpPr>
          <p:nvPr>
            <p:ph type="title"/>
          </p:nvPr>
        </p:nvSpPr>
        <p:spPr>
          <a:xfrm>
            <a:off x="611188" y="333375"/>
            <a:ext cx="8154987" cy="69215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Further Knowledge Questions for our data collection now</a:t>
            </a:r>
            <a:endParaRPr/>
          </a:p>
        </p:txBody>
      </p:sp>
      <p:sp>
        <p:nvSpPr>
          <p:cNvPr id="164" name="Google Shape;164;p21"/>
          <p:cNvSpPr txBox="1">
            <a:spLocks noGrp="1"/>
          </p:cNvSpPr>
          <p:nvPr>
            <p:ph type="body" idx="1"/>
          </p:nvPr>
        </p:nvSpPr>
        <p:spPr>
          <a:xfrm>
            <a:off x="684213" y="1341438"/>
            <a:ext cx="7632203" cy="49752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000"/>
              <a:buNone/>
            </a:pPr>
            <a:r>
              <a:rPr lang="en-US" b="1" dirty="0">
                <a:solidFill>
                  <a:srgbClr val="C00000"/>
                </a:solidFill>
              </a:rPr>
              <a:t>Insert  Knowledge Questions – provided by focal points </a:t>
            </a:r>
            <a:endParaRPr dirty="0"/>
          </a:p>
          <a:p>
            <a:pPr lvl="0" indent="-457200" algn="l" rtl="0">
              <a:spcBef>
                <a:spcPts val="400"/>
              </a:spcBef>
              <a:spcAft>
                <a:spcPts val="0"/>
              </a:spcAft>
              <a:buSzPts val="2000"/>
              <a:buFont typeface="+mj-lt"/>
              <a:buAutoNum type="arabicPeriod"/>
            </a:pPr>
            <a:endParaRPr dirty="0"/>
          </a:p>
          <a:p>
            <a:pPr marL="457200" lvl="0" indent="-457200" algn="l" rtl="0">
              <a:spcBef>
                <a:spcPts val="400"/>
              </a:spcBef>
              <a:spcAft>
                <a:spcPts val="0"/>
              </a:spcAft>
              <a:buSzPts val="2000"/>
              <a:buFont typeface="Open Sans SemiBold"/>
              <a:buAutoNum type="arabicPeriod"/>
            </a:pPr>
            <a:r>
              <a:rPr lang="en-US" dirty="0"/>
              <a:t> </a:t>
            </a:r>
            <a:r>
              <a:rPr lang="en-US" dirty="0" smtClean="0"/>
              <a:t>What is your most important experience in the field of career guidance and life skills that you can share with the group? What role did you play in it and what expertise did you take from it ?</a:t>
            </a:r>
            <a:endParaRPr dirty="0"/>
          </a:p>
          <a:p>
            <a:pPr marL="584200" lvl="0" indent="-457200" algn="l" rtl="0">
              <a:spcBef>
                <a:spcPts val="400"/>
              </a:spcBef>
              <a:spcAft>
                <a:spcPts val="0"/>
              </a:spcAft>
              <a:buSzPts val="2000"/>
              <a:buFont typeface="+mj-lt"/>
              <a:buAutoNum type="arabicPeriod"/>
            </a:pPr>
            <a:endParaRPr dirty="0"/>
          </a:p>
          <a:p>
            <a:pPr marL="457200" lvl="0" indent="-457200" algn="l" rtl="0">
              <a:spcBef>
                <a:spcPts val="400"/>
              </a:spcBef>
              <a:spcAft>
                <a:spcPts val="0"/>
              </a:spcAft>
              <a:buSzPts val="2000"/>
              <a:buFont typeface="Open Sans SemiBold"/>
              <a:buAutoNum type="arabicPeriod"/>
            </a:pPr>
            <a:r>
              <a:rPr lang="en-US" dirty="0" smtClean="0"/>
              <a:t>What are the 2 main competencies that would need to be developed in your country in order to improve career guidance and life skills – services in schools and universities?</a:t>
            </a:r>
            <a:endParaRPr dirty="0"/>
          </a:p>
          <a:p>
            <a:pPr marL="584200" lvl="0" indent="-457200" algn="l" rtl="0">
              <a:spcBef>
                <a:spcPts val="400"/>
              </a:spcBef>
              <a:spcAft>
                <a:spcPts val="0"/>
              </a:spcAft>
              <a:buSzPts val="2000"/>
              <a:buFont typeface="+mj-lt"/>
              <a:buAutoNum type="arabicPeriod"/>
            </a:pPr>
            <a:endParaRPr dirty="0"/>
          </a:p>
          <a:p>
            <a:pPr marL="457200" lvl="0" indent="-457200" algn="l" rtl="0">
              <a:spcBef>
                <a:spcPts val="400"/>
              </a:spcBef>
              <a:spcAft>
                <a:spcPts val="0"/>
              </a:spcAft>
              <a:buSzPts val="2000"/>
              <a:buFont typeface="Open Sans SemiBold"/>
              <a:buAutoNum type="arabicPeriod"/>
            </a:pPr>
            <a:r>
              <a:rPr lang="en-US" dirty="0" smtClean="0"/>
              <a:t>Who has been involved in a policy development process? In which context and on what level ? What was your role in it? </a:t>
            </a:r>
            <a:endParaRPr dirty="0"/>
          </a:p>
          <a:p>
            <a:pPr marL="457200" lvl="0" indent="-330200" algn="l" rtl="0">
              <a:spcBef>
                <a:spcPts val="400"/>
              </a:spcBef>
              <a:spcAft>
                <a:spcPts val="0"/>
              </a:spcAft>
              <a:buSzPts val="2000"/>
              <a:buFont typeface="Open Sans SemiBold"/>
              <a:buNone/>
            </a:pPr>
            <a:endParaRPr dirty="0"/>
          </a:p>
          <a:p>
            <a:pPr marL="457200" lvl="0" indent="-330200" algn="l" rtl="0">
              <a:spcBef>
                <a:spcPts val="400"/>
              </a:spcBef>
              <a:spcAft>
                <a:spcPts val="0"/>
              </a:spcAft>
              <a:buSzPts val="2000"/>
              <a:buFont typeface="Open Sans SemiBold"/>
              <a:buNone/>
            </a:pPr>
            <a:endParaRPr dirty="0"/>
          </a:p>
        </p:txBody>
      </p:sp>
      <p:sp>
        <p:nvSpPr>
          <p:cNvPr id="165" name="Google Shape;165;p21"/>
          <p:cNvSpPr txBox="1">
            <a:spLocks noGrp="1"/>
          </p:cNvSpPr>
          <p:nvPr>
            <p:ph type="sldNum" idx="12"/>
          </p:nvPr>
        </p:nvSpPr>
        <p:spPr>
          <a:xfrm>
            <a:off x="106933" y="6381750"/>
            <a:ext cx="504627" cy="365125"/>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2"/>
          <p:cNvSpPr txBox="1">
            <a:spLocks noGrp="1"/>
          </p:cNvSpPr>
          <p:nvPr>
            <p:ph type="title"/>
          </p:nvPr>
        </p:nvSpPr>
        <p:spPr>
          <a:xfrm>
            <a:off x="611188" y="333375"/>
            <a:ext cx="8154987" cy="69215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Last topic for today – the Turin agenda</a:t>
            </a:r>
            <a:endParaRPr/>
          </a:p>
        </p:txBody>
      </p:sp>
      <p:sp>
        <p:nvSpPr>
          <p:cNvPr id="171" name="Google Shape;171;p22"/>
          <p:cNvSpPr txBox="1">
            <a:spLocks noGrp="1"/>
          </p:cNvSpPr>
          <p:nvPr>
            <p:ph type="body" idx="1"/>
          </p:nvPr>
        </p:nvSpPr>
        <p:spPr>
          <a:xfrm>
            <a:off x="684213" y="1341438"/>
            <a:ext cx="8208267" cy="49752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000"/>
              <a:buNone/>
            </a:pPr>
            <a:r>
              <a:rPr lang="en-US"/>
              <a:t>1st-2nd day of Turin event – 8.30am to 5.30pm</a:t>
            </a:r>
            <a:endParaRPr/>
          </a:p>
          <a:p>
            <a:pPr marL="0" lvl="0" indent="0" algn="l" rtl="0">
              <a:spcBef>
                <a:spcPts val="400"/>
              </a:spcBef>
              <a:spcAft>
                <a:spcPts val="0"/>
              </a:spcAft>
              <a:buSzPts val="2000"/>
              <a:buNone/>
            </a:pPr>
            <a:endParaRPr/>
          </a:p>
          <a:p>
            <a:pPr marL="342900" lvl="0" indent="-342900" algn="l" rtl="0">
              <a:spcBef>
                <a:spcPts val="400"/>
              </a:spcBef>
              <a:spcAft>
                <a:spcPts val="0"/>
              </a:spcAft>
              <a:buSzPts val="2000"/>
              <a:buFont typeface="Noto Sans Symbols"/>
              <a:buChar char="▪"/>
            </a:pPr>
            <a:r>
              <a:rPr lang="en-US"/>
              <a:t>Opening session: PES and labour market policies: Overview and international instruments</a:t>
            </a:r>
            <a:endParaRPr/>
          </a:p>
          <a:p>
            <a:pPr marL="342900" lvl="0" indent="-342900" algn="l" rtl="0">
              <a:spcBef>
                <a:spcPts val="400"/>
              </a:spcBef>
              <a:spcAft>
                <a:spcPts val="0"/>
              </a:spcAft>
              <a:buSzPts val="2000"/>
              <a:buFont typeface="Noto Sans Symbols"/>
              <a:buChar char="▪"/>
            </a:pPr>
            <a:r>
              <a:rPr lang="en-US"/>
              <a:t> 4 groups / 6 (*90-minutes) sessions per group: </a:t>
            </a:r>
            <a:endParaRPr/>
          </a:p>
          <a:p>
            <a:pPr marL="857250" lvl="2" indent="-342900" algn="l" rtl="0">
              <a:spcBef>
                <a:spcPts val="400"/>
              </a:spcBef>
              <a:spcAft>
                <a:spcPts val="0"/>
              </a:spcAft>
              <a:buSzPts val="1500"/>
              <a:buFont typeface="Noto Sans Symbols"/>
              <a:buChar char="✔"/>
            </a:pPr>
            <a:r>
              <a:rPr lang="en-US" sz="2000"/>
              <a:t>1 - LM information systems : CoP 1 EN/CdP 1 FR</a:t>
            </a:r>
            <a:endParaRPr/>
          </a:p>
          <a:p>
            <a:pPr marL="857250" lvl="2" indent="-342900" algn="l" rtl="0">
              <a:spcBef>
                <a:spcPts val="400"/>
              </a:spcBef>
              <a:spcAft>
                <a:spcPts val="0"/>
              </a:spcAft>
              <a:buSzPts val="1500"/>
              <a:buFont typeface="Noto Sans Symbols"/>
              <a:buChar char="✔"/>
            </a:pPr>
            <a:r>
              <a:rPr lang="en-US" sz="2000"/>
              <a:t>2 – Managing effective Job Centres and tailoring employment services: CoP 3 EN/CdP 7 FR</a:t>
            </a:r>
            <a:endParaRPr/>
          </a:p>
          <a:p>
            <a:pPr marL="857250" lvl="2" indent="-342900" algn="l" rtl="0">
              <a:spcBef>
                <a:spcPts val="400"/>
              </a:spcBef>
              <a:spcAft>
                <a:spcPts val="0"/>
              </a:spcAft>
              <a:buSzPts val="1500"/>
              <a:buFont typeface="Noto Sans Symbols"/>
              <a:buChar char="✔"/>
            </a:pPr>
            <a:r>
              <a:rPr lang="en-US" sz="2000"/>
              <a:t>3 – Employability and career guidance: CoP 2 EN/CdP 2 FR/CdP 4 FR </a:t>
            </a:r>
            <a:endParaRPr/>
          </a:p>
          <a:p>
            <a:pPr marL="857250" lvl="2" indent="-342900" algn="l" rtl="0">
              <a:spcBef>
                <a:spcPts val="400"/>
              </a:spcBef>
              <a:spcAft>
                <a:spcPts val="0"/>
              </a:spcAft>
              <a:buSzPts val="1500"/>
              <a:buFont typeface="Noto Sans Symbols"/>
              <a:buChar char="✔"/>
            </a:pPr>
            <a:r>
              <a:rPr lang="en-US" sz="2000"/>
              <a:t>4 – Building partnerships and dialogue at the local level: CoP 5 EN/CoP 6 EN</a:t>
            </a:r>
            <a:endParaRPr/>
          </a:p>
          <a:p>
            <a:pPr marL="342900" lvl="1" indent="-342900" algn="l" rtl="0">
              <a:spcBef>
                <a:spcPts val="400"/>
              </a:spcBef>
              <a:spcAft>
                <a:spcPts val="0"/>
              </a:spcAft>
              <a:buSzPts val="1500"/>
              <a:buFont typeface="Noto Sans Symbols"/>
              <a:buChar char="▪"/>
            </a:pPr>
            <a:r>
              <a:rPr lang="en-US"/>
              <a:t>Sharing outcomes / market place </a:t>
            </a:r>
            <a:endParaRPr/>
          </a:p>
          <a:p>
            <a:pPr marL="0" lvl="0" indent="0" algn="l" rtl="0">
              <a:spcBef>
                <a:spcPts val="640"/>
              </a:spcBef>
              <a:spcAft>
                <a:spcPts val="0"/>
              </a:spcAft>
              <a:buSzPts val="3200"/>
              <a:buNone/>
            </a:pPr>
            <a:endParaRPr sz="3200"/>
          </a:p>
          <a:p>
            <a:pPr marL="0" lvl="0" indent="0" algn="l" rtl="0">
              <a:spcBef>
                <a:spcPts val="600"/>
              </a:spcBef>
              <a:spcAft>
                <a:spcPts val="0"/>
              </a:spcAft>
              <a:buSzPts val="3000"/>
              <a:buNone/>
            </a:pPr>
            <a:endParaRPr sz="3000" b="1">
              <a:solidFill>
                <a:srgbClr val="C00000"/>
              </a:solidFill>
            </a:endParaRPr>
          </a:p>
        </p:txBody>
      </p:sp>
      <p:sp>
        <p:nvSpPr>
          <p:cNvPr id="172" name="Google Shape;172;p22"/>
          <p:cNvSpPr txBox="1">
            <a:spLocks noGrp="1"/>
          </p:cNvSpPr>
          <p:nvPr>
            <p:ph type="sldNum" idx="12"/>
          </p:nvPr>
        </p:nvSpPr>
        <p:spPr>
          <a:xfrm>
            <a:off x="106933" y="6381750"/>
            <a:ext cx="504627" cy="365125"/>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23"/>
          <p:cNvSpPr txBox="1">
            <a:spLocks noGrp="1"/>
          </p:cNvSpPr>
          <p:nvPr>
            <p:ph type="body" idx="1"/>
          </p:nvPr>
        </p:nvSpPr>
        <p:spPr>
          <a:xfrm>
            <a:off x="684213" y="1341438"/>
            <a:ext cx="8208267" cy="49752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000"/>
              <a:buNone/>
            </a:pPr>
            <a:endParaRPr/>
          </a:p>
          <a:p>
            <a:pPr marL="0" lvl="0" indent="0" algn="l" rtl="0">
              <a:spcBef>
                <a:spcPts val="400"/>
              </a:spcBef>
              <a:spcAft>
                <a:spcPts val="0"/>
              </a:spcAft>
              <a:buSzPts val="2000"/>
              <a:buNone/>
            </a:pPr>
            <a:r>
              <a:rPr lang="en-US"/>
              <a:t>3</a:t>
            </a:r>
            <a:r>
              <a:rPr lang="en-US" baseline="30000"/>
              <a:t>rd</a:t>
            </a:r>
            <a:r>
              <a:rPr lang="en-US"/>
              <a:t> day of Turin event – 9am to 5.30pm</a:t>
            </a:r>
            <a:endParaRPr/>
          </a:p>
          <a:p>
            <a:pPr marL="0" lvl="0" indent="0" algn="l" rtl="0">
              <a:spcBef>
                <a:spcPts val="400"/>
              </a:spcBef>
              <a:spcAft>
                <a:spcPts val="0"/>
              </a:spcAft>
              <a:buSzPts val="2000"/>
              <a:buNone/>
            </a:pPr>
            <a:endParaRPr/>
          </a:p>
          <a:p>
            <a:pPr marL="0" lvl="0" indent="0" algn="l" rtl="0">
              <a:spcBef>
                <a:spcPts val="400"/>
              </a:spcBef>
              <a:spcAft>
                <a:spcPts val="0"/>
              </a:spcAft>
              <a:buSzPts val="2000"/>
              <a:buNone/>
            </a:pPr>
            <a:r>
              <a:rPr lang="en-US"/>
              <a:t>Objectives for the CoP Kick-off –meeting:</a:t>
            </a:r>
            <a:endParaRPr/>
          </a:p>
          <a:p>
            <a:pPr marL="0" lvl="0" indent="0" algn="l" rtl="0">
              <a:spcBef>
                <a:spcPts val="400"/>
              </a:spcBef>
              <a:spcAft>
                <a:spcPts val="0"/>
              </a:spcAft>
              <a:buSzPts val="2000"/>
              <a:buNone/>
            </a:pPr>
            <a:endParaRPr/>
          </a:p>
          <a:p>
            <a:pPr marL="0" lvl="0" indent="0" algn="l" rtl="0">
              <a:spcBef>
                <a:spcPts val="400"/>
              </a:spcBef>
              <a:spcAft>
                <a:spcPts val="0"/>
              </a:spcAft>
              <a:buSzPts val="2000"/>
              <a:buNone/>
            </a:pPr>
            <a:r>
              <a:rPr lang="en-US"/>
              <a:t>CoP members </a:t>
            </a:r>
            <a:endParaRPr/>
          </a:p>
          <a:p>
            <a:pPr marL="342900" lvl="0" indent="-342900" algn="l" rtl="0">
              <a:spcBef>
                <a:spcPts val="400"/>
              </a:spcBef>
              <a:spcAft>
                <a:spcPts val="0"/>
              </a:spcAft>
              <a:buSzPts val="2000"/>
              <a:buChar char="•"/>
            </a:pPr>
            <a:r>
              <a:rPr lang="en-US"/>
              <a:t>get acquainted personally</a:t>
            </a:r>
            <a:endParaRPr/>
          </a:p>
          <a:p>
            <a:pPr marL="342900" lvl="0" indent="-342900" algn="l" rtl="0">
              <a:spcBef>
                <a:spcPts val="400"/>
              </a:spcBef>
              <a:spcAft>
                <a:spcPts val="0"/>
              </a:spcAft>
              <a:buSzPts val="2000"/>
              <a:buChar char="•"/>
            </a:pPr>
            <a:r>
              <a:rPr lang="en-US"/>
              <a:t>define together the purpose definition of their CoP</a:t>
            </a:r>
            <a:endParaRPr/>
          </a:p>
          <a:p>
            <a:pPr marL="342900" lvl="0" indent="-342900" algn="l" rtl="0">
              <a:spcBef>
                <a:spcPts val="400"/>
              </a:spcBef>
              <a:spcAft>
                <a:spcPts val="0"/>
              </a:spcAft>
              <a:buSzPts val="2000"/>
              <a:buChar char="•"/>
            </a:pPr>
            <a:r>
              <a:rPr lang="en-US"/>
              <a:t>elaborate together their CoP action plan, based on the brainstorming analysis</a:t>
            </a:r>
            <a:endParaRPr/>
          </a:p>
          <a:p>
            <a:pPr marL="342900" lvl="0" indent="-342900" algn="l" rtl="0">
              <a:spcBef>
                <a:spcPts val="400"/>
              </a:spcBef>
              <a:spcAft>
                <a:spcPts val="0"/>
              </a:spcAft>
              <a:buSzPts val="2000"/>
              <a:buChar char="•"/>
            </a:pPr>
            <a:r>
              <a:rPr lang="en-US"/>
              <a:t>Finalize their knowledge map, identifying also knowledge gaps</a:t>
            </a:r>
            <a:endParaRPr/>
          </a:p>
          <a:p>
            <a:pPr marL="342900" lvl="0" indent="-342900" algn="l" rtl="0">
              <a:spcBef>
                <a:spcPts val="400"/>
              </a:spcBef>
              <a:spcAft>
                <a:spcPts val="0"/>
              </a:spcAft>
              <a:buClr>
                <a:srgbClr val="595959"/>
              </a:buClr>
              <a:buSzPts val="2000"/>
              <a:buFont typeface="Arial"/>
              <a:buChar char="•"/>
            </a:pPr>
            <a:r>
              <a:rPr lang="en-US"/>
              <a:t>Define next online-meeting date</a:t>
            </a:r>
            <a:endParaRPr/>
          </a:p>
        </p:txBody>
      </p:sp>
      <p:sp>
        <p:nvSpPr>
          <p:cNvPr id="178" name="Google Shape;178;p23"/>
          <p:cNvSpPr txBox="1">
            <a:spLocks noGrp="1"/>
          </p:cNvSpPr>
          <p:nvPr>
            <p:ph type="sldNum" idx="12"/>
          </p:nvPr>
        </p:nvSpPr>
        <p:spPr>
          <a:xfrm>
            <a:off x="106933" y="6381750"/>
            <a:ext cx="504627" cy="365125"/>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fld id="{00000000-1234-1234-1234-123412341234}" type="slidenum">
              <a:rPr lang="en-US"/>
              <a:t>15</a:t>
            </a:fld>
            <a:endParaRPr/>
          </a:p>
        </p:txBody>
      </p:sp>
      <p:sp>
        <p:nvSpPr>
          <p:cNvPr id="179" name="Google Shape;179;p23"/>
          <p:cNvSpPr txBox="1">
            <a:spLocks noGrp="1"/>
          </p:cNvSpPr>
          <p:nvPr>
            <p:ph type="title"/>
          </p:nvPr>
        </p:nvSpPr>
        <p:spPr>
          <a:xfrm>
            <a:off x="611188" y="333375"/>
            <a:ext cx="8154987" cy="69215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Last topic for today – the Turin agenda</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24"/>
          <p:cNvSpPr txBox="1">
            <a:spLocks noGrp="1"/>
          </p:cNvSpPr>
          <p:nvPr>
            <p:ph type="sldNum" idx="12"/>
          </p:nvPr>
        </p:nvSpPr>
        <p:spPr>
          <a:xfrm>
            <a:off x="106933" y="6381750"/>
            <a:ext cx="504627" cy="365125"/>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fld id="{00000000-1234-1234-1234-123412341234}" type="slidenum">
              <a:rPr lang="en-US"/>
              <a:t>16</a:t>
            </a:fld>
            <a:endParaRPr/>
          </a:p>
        </p:txBody>
      </p:sp>
      <p:sp>
        <p:nvSpPr>
          <p:cNvPr id="185" name="Google Shape;185;p24"/>
          <p:cNvSpPr txBox="1">
            <a:spLocks noGrp="1"/>
          </p:cNvSpPr>
          <p:nvPr>
            <p:ph type="body" idx="1"/>
          </p:nvPr>
        </p:nvSpPr>
        <p:spPr>
          <a:xfrm>
            <a:off x="611188" y="1230870"/>
            <a:ext cx="7900442" cy="5170646"/>
          </a:xfrm>
          <a:prstGeom prst="rect">
            <a:avLst/>
          </a:prstGeom>
          <a:noFill/>
          <a:ln>
            <a:noFill/>
          </a:ln>
        </p:spPr>
        <p:txBody>
          <a:bodyPr spcFirstLastPara="1" wrap="square" lIns="91425" tIns="45700" rIns="91425" bIns="45700" anchor="ctr" anchorCtr="0">
            <a:noAutofit/>
          </a:bodyPr>
          <a:lstStyle/>
          <a:p>
            <a:pPr marL="702900" marR="0" lvl="1" indent="-342900" algn="l" rtl="0">
              <a:lnSpc>
                <a:spcPct val="150000"/>
              </a:lnSpc>
              <a:spcBef>
                <a:spcPts val="0"/>
              </a:spcBef>
              <a:spcAft>
                <a:spcPts val="0"/>
              </a:spcAft>
              <a:buClr>
                <a:srgbClr val="48B167"/>
              </a:buClr>
              <a:buSzPts val="1500"/>
              <a:buFont typeface="Noto Sans Symbols"/>
              <a:buChar char="❖"/>
            </a:pPr>
            <a:r>
              <a:rPr lang="en-US" sz="2000" b="0" i="0" u="none" strike="noStrike" cap="none">
                <a:solidFill>
                  <a:schemeClr val="dk1"/>
                </a:solidFill>
                <a:latin typeface="Open Sans"/>
                <a:ea typeface="Open Sans"/>
                <a:cs typeface="Open Sans"/>
                <a:sym typeface="Open Sans"/>
              </a:rPr>
              <a:t>Welcome/check-in / Introduction objectives &amp; agenda</a:t>
            </a:r>
            <a:endParaRPr sz="2000" b="0" i="0" u="none" strike="noStrike" cap="none">
              <a:solidFill>
                <a:schemeClr val="dk1"/>
              </a:solidFill>
              <a:latin typeface="Open Sans"/>
              <a:ea typeface="Open Sans"/>
              <a:cs typeface="Open Sans"/>
              <a:sym typeface="Open Sans"/>
            </a:endParaRPr>
          </a:p>
          <a:p>
            <a:pPr marL="702900" marR="0" lvl="1" indent="-342900" algn="l" rtl="0">
              <a:lnSpc>
                <a:spcPct val="150000"/>
              </a:lnSpc>
              <a:spcBef>
                <a:spcPts val="0"/>
              </a:spcBef>
              <a:spcAft>
                <a:spcPts val="0"/>
              </a:spcAft>
              <a:buClr>
                <a:srgbClr val="48B167"/>
              </a:buClr>
              <a:buSzPts val="1500"/>
              <a:buFont typeface="Noto Sans Symbols"/>
              <a:buChar char="❖"/>
            </a:pPr>
            <a:r>
              <a:rPr lang="en-US" sz="2000" b="0" i="0" u="none" strike="noStrike" cap="none">
                <a:solidFill>
                  <a:schemeClr val="dk1"/>
                </a:solidFill>
                <a:latin typeface="Open Sans"/>
                <a:ea typeface="Open Sans"/>
                <a:cs typeface="Open Sans"/>
                <a:sym typeface="Open Sans"/>
              </a:rPr>
              <a:t>Presentation of Knowledge Map and adjustment</a:t>
            </a:r>
            <a:endParaRPr sz="1400" b="0" i="0" u="none" strike="noStrike" cap="none">
              <a:solidFill>
                <a:schemeClr val="dk1"/>
              </a:solidFill>
              <a:latin typeface="Open Sans"/>
              <a:ea typeface="Open Sans"/>
              <a:cs typeface="Open Sans"/>
              <a:sym typeface="Open Sans"/>
            </a:endParaRPr>
          </a:p>
          <a:p>
            <a:pPr marL="702900" marR="0" lvl="1" indent="-342900" algn="l" rtl="0">
              <a:lnSpc>
                <a:spcPct val="150000"/>
              </a:lnSpc>
              <a:spcBef>
                <a:spcPts val="0"/>
              </a:spcBef>
              <a:spcAft>
                <a:spcPts val="0"/>
              </a:spcAft>
              <a:buClr>
                <a:srgbClr val="48B167"/>
              </a:buClr>
              <a:buSzPts val="1500"/>
              <a:buFont typeface="Noto Sans Symbols"/>
              <a:buChar char="❖"/>
            </a:pPr>
            <a:r>
              <a:rPr lang="en-US" sz="2000" b="0" i="0" u="none" strike="noStrike" cap="none">
                <a:solidFill>
                  <a:schemeClr val="dk1"/>
                </a:solidFill>
                <a:latin typeface="Open Sans"/>
                <a:ea typeface="Open Sans"/>
                <a:cs typeface="Open Sans"/>
                <a:sym typeface="Open Sans"/>
              </a:rPr>
              <a:t>Recalling (online) brainstorming results (analysis) and defining priorities/intervention areas for the CoP work – based on defined criteria</a:t>
            </a:r>
            <a:endParaRPr sz="1400" b="0" i="0" u="none" strike="noStrike" cap="none">
              <a:solidFill>
                <a:srgbClr val="FF0000"/>
              </a:solidFill>
              <a:latin typeface="Open Sans"/>
              <a:ea typeface="Open Sans"/>
              <a:cs typeface="Open Sans"/>
              <a:sym typeface="Open Sans"/>
            </a:endParaRPr>
          </a:p>
          <a:p>
            <a:pPr marL="702900" marR="0" lvl="1" indent="-342900" algn="l" rtl="0">
              <a:lnSpc>
                <a:spcPct val="150000"/>
              </a:lnSpc>
              <a:spcBef>
                <a:spcPts val="0"/>
              </a:spcBef>
              <a:spcAft>
                <a:spcPts val="0"/>
              </a:spcAft>
              <a:buClr>
                <a:srgbClr val="48B167"/>
              </a:buClr>
              <a:buSzPts val="1500"/>
              <a:buFont typeface="Noto Sans Symbols"/>
              <a:buChar char="❖"/>
            </a:pPr>
            <a:r>
              <a:rPr lang="en-US" sz="2000" b="0" i="0" u="none" strike="noStrike" cap="none">
                <a:solidFill>
                  <a:schemeClr val="dk1"/>
                </a:solidFill>
                <a:latin typeface="Open Sans"/>
                <a:ea typeface="Open Sans"/>
                <a:cs typeface="Open Sans"/>
                <a:sym typeface="Open Sans"/>
              </a:rPr>
              <a:t>Purpose-Session (development of the purpose of the CoP)</a:t>
            </a:r>
            <a:endParaRPr sz="1400" b="0" i="0" u="none" strike="noStrike" cap="none">
              <a:solidFill>
                <a:schemeClr val="dk1"/>
              </a:solidFill>
              <a:latin typeface="Open Sans"/>
              <a:ea typeface="Open Sans"/>
              <a:cs typeface="Open Sans"/>
              <a:sym typeface="Open Sans"/>
            </a:endParaRPr>
          </a:p>
          <a:p>
            <a:pPr marL="702900" marR="0" lvl="1" indent="-342900" algn="l" rtl="0">
              <a:lnSpc>
                <a:spcPct val="150000"/>
              </a:lnSpc>
              <a:spcBef>
                <a:spcPts val="0"/>
              </a:spcBef>
              <a:spcAft>
                <a:spcPts val="0"/>
              </a:spcAft>
              <a:buClr>
                <a:srgbClr val="48B167"/>
              </a:buClr>
              <a:buSzPts val="1500"/>
              <a:buFont typeface="Noto Sans Symbols"/>
              <a:buChar char="❖"/>
            </a:pPr>
            <a:r>
              <a:rPr lang="en-US" sz="2000" b="0" i="0" u="none" strike="noStrike" cap="none">
                <a:solidFill>
                  <a:schemeClr val="dk1"/>
                </a:solidFill>
                <a:latin typeface="Open Sans"/>
                <a:ea typeface="Open Sans"/>
                <a:cs typeface="Open Sans"/>
                <a:sym typeface="Open Sans"/>
              </a:rPr>
              <a:t>Action Planning (group work)</a:t>
            </a:r>
            <a:endParaRPr sz="1400" b="0" i="0" u="none" strike="noStrike" cap="none">
              <a:solidFill>
                <a:schemeClr val="dk1"/>
              </a:solidFill>
              <a:latin typeface="Open Sans"/>
              <a:ea typeface="Open Sans"/>
              <a:cs typeface="Open Sans"/>
              <a:sym typeface="Open Sans"/>
            </a:endParaRPr>
          </a:p>
          <a:p>
            <a:pPr marL="702900" marR="0" lvl="1" indent="-342900" algn="l" rtl="0">
              <a:lnSpc>
                <a:spcPct val="150000"/>
              </a:lnSpc>
              <a:spcBef>
                <a:spcPts val="0"/>
              </a:spcBef>
              <a:spcAft>
                <a:spcPts val="0"/>
              </a:spcAft>
              <a:buClr>
                <a:srgbClr val="48B167"/>
              </a:buClr>
              <a:buSzPts val="1500"/>
              <a:buFont typeface="Noto Sans Symbols"/>
              <a:buChar char="❖"/>
            </a:pPr>
            <a:r>
              <a:rPr lang="en-US" sz="2000" b="0" i="0" u="none" strike="noStrike" cap="none">
                <a:solidFill>
                  <a:schemeClr val="dk1"/>
                </a:solidFill>
                <a:latin typeface="Open Sans"/>
                <a:ea typeface="Open Sans"/>
                <a:cs typeface="Open Sans"/>
                <a:sym typeface="Open Sans"/>
              </a:rPr>
              <a:t>Update of the knowledge Map:  Which necessary knowledge do we have to “acquire”? By which means (expert input, training, self study, exchange with others…)</a:t>
            </a:r>
            <a:endParaRPr sz="1400" b="0" i="0" u="none" strike="noStrike" cap="none">
              <a:solidFill>
                <a:schemeClr val="dk1"/>
              </a:solidFill>
              <a:latin typeface="Open Sans"/>
              <a:ea typeface="Open Sans"/>
              <a:cs typeface="Open Sans"/>
              <a:sym typeface="Open Sans"/>
            </a:endParaRPr>
          </a:p>
          <a:p>
            <a:pPr marL="702900" marR="0" lvl="1" indent="-342900" algn="l" rtl="0">
              <a:lnSpc>
                <a:spcPct val="150000"/>
              </a:lnSpc>
              <a:spcBef>
                <a:spcPts val="0"/>
              </a:spcBef>
              <a:spcAft>
                <a:spcPts val="0"/>
              </a:spcAft>
              <a:buClr>
                <a:srgbClr val="48B167"/>
              </a:buClr>
              <a:buSzPts val="1500"/>
              <a:buFont typeface="Noto Sans Symbols"/>
              <a:buChar char="❖"/>
            </a:pPr>
            <a:r>
              <a:rPr lang="en-US" sz="2000" b="0" i="0" u="none" strike="noStrike" cap="none">
                <a:solidFill>
                  <a:schemeClr val="dk1"/>
                </a:solidFill>
                <a:latin typeface="Open Sans"/>
                <a:ea typeface="Open Sans"/>
                <a:cs typeface="Open Sans"/>
                <a:sym typeface="Open Sans"/>
              </a:rPr>
              <a:t>Wrap up / next steps, closing, feedback of the day</a:t>
            </a:r>
            <a:endParaRPr sz="4000" b="0" i="0" u="none" strike="noStrike" cap="none">
              <a:solidFill>
                <a:schemeClr val="dk1"/>
              </a:solidFill>
              <a:latin typeface="Open Sans"/>
              <a:ea typeface="Open Sans"/>
              <a:cs typeface="Open Sans"/>
              <a:sym typeface="Open Sans"/>
            </a:endParaRPr>
          </a:p>
        </p:txBody>
      </p:sp>
      <p:sp>
        <p:nvSpPr>
          <p:cNvPr id="186" name="Google Shape;186;p24"/>
          <p:cNvSpPr txBox="1">
            <a:spLocks noGrp="1"/>
          </p:cNvSpPr>
          <p:nvPr>
            <p:ph type="title"/>
          </p:nvPr>
        </p:nvSpPr>
        <p:spPr>
          <a:xfrm>
            <a:off x="611188" y="333375"/>
            <a:ext cx="8154987" cy="69215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Last topic for today – the Turin agenda</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25"/>
          <p:cNvSpPr txBox="1">
            <a:spLocks noGrp="1"/>
          </p:cNvSpPr>
          <p:nvPr>
            <p:ph type="body" idx="1"/>
          </p:nvPr>
        </p:nvSpPr>
        <p:spPr>
          <a:xfrm>
            <a:off x="684213" y="1341438"/>
            <a:ext cx="8208267" cy="4975225"/>
          </a:xfrm>
          <a:prstGeom prst="rect">
            <a:avLst/>
          </a:prstGeom>
          <a:noFill/>
          <a:ln>
            <a:noFill/>
          </a:ln>
        </p:spPr>
        <p:txBody>
          <a:bodyPr spcFirstLastPara="1" wrap="square" lIns="91425" tIns="45700" rIns="91425" bIns="45700" anchor="t" anchorCtr="0">
            <a:noAutofit/>
          </a:bodyPr>
          <a:lstStyle/>
          <a:p>
            <a:pPr marL="342900" lvl="0" indent="-215900" algn="l" rtl="0">
              <a:spcBef>
                <a:spcPts val="0"/>
              </a:spcBef>
              <a:spcAft>
                <a:spcPts val="0"/>
              </a:spcAft>
              <a:buClr>
                <a:srgbClr val="595959"/>
              </a:buClr>
              <a:buSzPts val="2000"/>
              <a:buFont typeface="Arial"/>
              <a:buNone/>
            </a:pPr>
            <a:endParaRPr/>
          </a:p>
          <a:p>
            <a:pPr marL="342900" lvl="0" indent="-215900" algn="l" rtl="0">
              <a:spcBef>
                <a:spcPts val="400"/>
              </a:spcBef>
              <a:spcAft>
                <a:spcPts val="0"/>
              </a:spcAft>
              <a:buClr>
                <a:srgbClr val="595959"/>
              </a:buClr>
              <a:buSzPts val="2000"/>
              <a:buFont typeface="Arial"/>
              <a:buNone/>
            </a:pPr>
            <a:endParaRPr/>
          </a:p>
          <a:p>
            <a:pPr marL="342900" lvl="0" indent="-215900" algn="l" rtl="0">
              <a:spcBef>
                <a:spcPts val="400"/>
              </a:spcBef>
              <a:spcAft>
                <a:spcPts val="0"/>
              </a:spcAft>
              <a:buClr>
                <a:srgbClr val="595959"/>
              </a:buClr>
              <a:buSzPts val="2000"/>
              <a:buFont typeface="Arial"/>
              <a:buNone/>
            </a:pPr>
            <a:endParaRPr/>
          </a:p>
          <a:p>
            <a:pPr marL="0" lvl="0" indent="0" algn="ctr" rtl="0">
              <a:spcBef>
                <a:spcPts val="400"/>
              </a:spcBef>
              <a:spcAft>
                <a:spcPts val="0"/>
              </a:spcAft>
              <a:buSzPts val="2000"/>
              <a:buNone/>
            </a:pPr>
            <a:r>
              <a:rPr lang="en-US" b="1"/>
              <a:t>Any other questions?</a:t>
            </a:r>
            <a:endParaRPr b="1"/>
          </a:p>
        </p:txBody>
      </p:sp>
      <p:sp>
        <p:nvSpPr>
          <p:cNvPr id="192" name="Google Shape;192;p25"/>
          <p:cNvSpPr txBox="1">
            <a:spLocks noGrp="1"/>
          </p:cNvSpPr>
          <p:nvPr>
            <p:ph type="sldNum" idx="12"/>
          </p:nvPr>
        </p:nvSpPr>
        <p:spPr>
          <a:xfrm>
            <a:off x="106933" y="6381750"/>
            <a:ext cx="504627" cy="365125"/>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fld id="{00000000-1234-1234-1234-123412341234}" type="slidenum">
              <a:rPr lang="en-US"/>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26"/>
          <p:cNvSpPr txBox="1">
            <a:spLocks noGrp="1"/>
          </p:cNvSpPr>
          <p:nvPr>
            <p:ph type="title"/>
          </p:nvPr>
        </p:nvSpPr>
        <p:spPr>
          <a:xfrm>
            <a:off x="611188" y="333375"/>
            <a:ext cx="8154987" cy="69215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Check - out</a:t>
            </a:r>
            <a:endParaRPr/>
          </a:p>
        </p:txBody>
      </p:sp>
      <p:sp>
        <p:nvSpPr>
          <p:cNvPr id="198" name="Google Shape;198;p26"/>
          <p:cNvSpPr txBox="1">
            <a:spLocks noGrp="1"/>
          </p:cNvSpPr>
          <p:nvPr>
            <p:ph type="body" idx="1"/>
          </p:nvPr>
        </p:nvSpPr>
        <p:spPr>
          <a:xfrm>
            <a:off x="684213" y="1341438"/>
            <a:ext cx="8208267" cy="49752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000"/>
              <a:buNone/>
            </a:pPr>
            <a:r>
              <a:rPr lang="en-US"/>
              <a:t>Please formulate 1 sentence or even a word /person: “When I think of Turin: what is the thing I am looking forward to the most?”  </a:t>
            </a:r>
            <a:endParaRPr/>
          </a:p>
        </p:txBody>
      </p:sp>
      <p:sp>
        <p:nvSpPr>
          <p:cNvPr id="199" name="Google Shape;199;p26"/>
          <p:cNvSpPr txBox="1">
            <a:spLocks noGrp="1"/>
          </p:cNvSpPr>
          <p:nvPr>
            <p:ph type="sldNum" idx="12"/>
          </p:nvPr>
        </p:nvSpPr>
        <p:spPr>
          <a:xfrm>
            <a:off x="106933" y="6381750"/>
            <a:ext cx="504627" cy="365125"/>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fld id="{00000000-1234-1234-1234-123412341234}" type="slidenum">
              <a:rPr lang="en-US"/>
              <a:t>18</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27"/>
          <p:cNvSpPr txBox="1">
            <a:spLocks noGrp="1"/>
          </p:cNvSpPr>
          <p:nvPr>
            <p:ph type="body" idx="1"/>
          </p:nvPr>
        </p:nvSpPr>
        <p:spPr>
          <a:xfrm>
            <a:off x="684213" y="1341438"/>
            <a:ext cx="8208267" cy="49752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000"/>
              <a:buNone/>
            </a:pPr>
            <a:r>
              <a:rPr lang="en-US" b="1"/>
              <a:t>Thank you !</a:t>
            </a:r>
            <a:endParaRPr/>
          </a:p>
          <a:p>
            <a:pPr marL="342900" lvl="0" indent="-215900" algn="l" rtl="0">
              <a:spcBef>
                <a:spcPts val="400"/>
              </a:spcBef>
              <a:spcAft>
                <a:spcPts val="0"/>
              </a:spcAft>
              <a:buClr>
                <a:srgbClr val="595959"/>
              </a:buClr>
              <a:buSzPts val="2000"/>
              <a:buFont typeface="Arial"/>
              <a:buNone/>
            </a:pPr>
            <a:endParaRPr b="1"/>
          </a:p>
          <a:p>
            <a:pPr marL="0" lvl="0" indent="0" algn="l" rtl="0">
              <a:spcBef>
                <a:spcPts val="400"/>
              </a:spcBef>
              <a:spcAft>
                <a:spcPts val="0"/>
              </a:spcAft>
              <a:buSzPts val="2000"/>
              <a:buNone/>
            </a:pPr>
            <a:r>
              <a:rPr lang="en-US" b="1"/>
              <a:t> Bye bye – we see each other in Turin !</a:t>
            </a:r>
            <a:endParaRPr b="1"/>
          </a:p>
          <a:p>
            <a:pPr marL="0" lvl="0" indent="0" algn="l" rtl="0">
              <a:spcBef>
                <a:spcPts val="400"/>
              </a:spcBef>
              <a:spcAft>
                <a:spcPts val="0"/>
              </a:spcAft>
              <a:buSzPts val="2000"/>
              <a:buNone/>
            </a:pPr>
            <a:r>
              <a:rPr lang="en-US"/>
              <a:t> </a:t>
            </a:r>
            <a:endParaRPr/>
          </a:p>
        </p:txBody>
      </p:sp>
      <p:sp>
        <p:nvSpPr>
          <p:cNvPr id="205" name="Google Shape;205;p27"/>
          <p:cNvSpPr txBox="1">
            <a:spLocks noGrp="1"/>
          </p:cNvSpPr>
          <p:nvPr>
            <p:ph type="sldNum" idx="12"/>
          </p:nvPr>
        </p:nvSpPr>
        <p:spPr>
          <a:xfrm>
            <a:off x="106933" y="6381750"/>
            <a:ext cx="504627" cy="365125"/>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fld id="{00000000-1234-1234-1234-123412341234}" type="slidenum">
              <a:rPr lang="en-US"/>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6"/>
        <p:cNvGrpSpPr/>
        <p:nvPr/>
      </p:nvGrpSpPr>
      <p:grpSpPr>
        <a:xfrm>
          <a:off x="0" y="0"/>
          <a:ext cx="0" cy="0"/>
          <a:chOff x="0" y="0"/>
          <a:chExt cx="0" cy="0"/>
        </a:xfrm>
      </p:grpSpPr>
      <p:sp>
        <p:nvSpPr>
          <p:cNvPr id="57" name="Google Shape;57;p10"/>
          <p:cNvSpPr txBox="1">
            <a:spLocks noGrp="1"/>
          </p:cNvSpPr>
          <p:nvPr>
            <p:ph type="title"/>
          </p:nvPr>
        </p:nvSpPr>
        <p:spPr>
          <a:xfrm>
            <a:off x="611188" y="333375"/>
            <a:ext cx="8154987" cy="69215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b="1">
                <a:solidFill>
                  <a:srgbClr val="000000"/>
                </a:solidFill>
                <a:latin typeface="Arial"/>
                <a:ea typeface="Arial"/>
                <a:cs typeface="Arial"/>
                <a:sym typeface="Arial"/>
              </a:rPr>
              <a:t>Agenda for today</a:t>
            </a:r>
            <a:endParaRPr b="1">
              <a:solidFill>
                <a:srgbClr val="000000"/>
              </a:solidFill>
              <a:latin typeface="Arial"/>
              <a:ea typeface="Arial"/>
              <a:cs typeface="Arial"/>
              <a:sym typeface="Arial"/>
            </a:endParaRPr>
          </a:p>
        </p:txBody>
      </p:sp>
      <p:sp>
        <p:nvSpPr>
          <p:cNvPr id="58" name="Google Shape;58;p10"/>
          <p:cNvSpPr txBox="1">
            <a:spLocks noGrp="1"/>
          </p:cNvSpPr>
          <p:nvPr>
            <p:ph type="body" idx="1"/>
          </p:nvPr>
        </p:nvSpPr>
        <p:spPr>
          <a:xfrm>
            <a:off x="684213" y="1341438"/>
            <a:ext cx="8208267" cy="4975225"/>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000000"/>
              </a:buClr>
              <a:buSzPts val="2000"/>
              <a:buChar char="•"/>
            </a:pPr>
            <a:r>
              <a:rPr lang="en-US">
                <a:solidFill>
                  <a:srgbClr val="000000"/>
                </a:solidFill>
                <a:latin typeface="Arial"/>
                <a:ea typeface="Arial"/>
                <a:cs typeface="Arial"/>
                <a:sym typeface="Arial"/>
              </a:rPr>
              <a:t>House Rules  (microphone, mute/unmute, internal chat…)</a:t>
            </a:r>
            <a:endParaRPr>
              <a:solidFill>
                <a:srgbClr val="000000"/>
              </a:solidFill>
              <a:latin typeface="Arial"/>
              <a:ea typeface="Arial"/>
              <a:cs typeface="Arial"/>
              <a:sym typeface="Arial"/>
            </a:endParaRPr>
          </a:p>
          <a:p>
            <a:pPr marL="342900" lvl="0" indent="-342900" algn="l" rtl="0">
              <a:spcBef>
                <a:spcPts val="0"/>
              </a:spcBef>
              <a:spcAft>
                <a:spcPts val="0"/>
              </a:spcAft>
              <a:buClr>
                <a:srgbClr val="000000"/>
              </a:buClr>
              <a:buSzPts val="2000"/>
              <a:buChar char="•"/>
            </a:pPr>
            <a:r>
              <a:rPr lang="en-US">
                <a:solidFill>
                  <a:srgbClr val="000000"/>
                </a:solidFill>
                <a:latin typeface="Arial"/>
                <a:ea typeface="Arial"/>
                <a:cs typeface="Arial"/>
                <a:sym typeface="Arial"/>
              </a:rPr>
              <a:t>CoP members introduction (first members joining the meeting)</a:t>
            </a:r>
            <a:endParaRPr>
              <a:solidFill>
                <a:srgbClr val="000000"/>
              </a:solidFill>
              <a:latin typeface="Arial"/>
              <a:ea typeface="Arial"/>
              <a:cs typeface="Arial"/>
              <a:sym typeface="Arial"/>
            </a:endParaRPr>
          </a:p>
          <a:p>
            <a:pPr marL="342900" lvl="0" indent="0" algn="l" rtl="0">
              <a:spcBef>
                <a:spcPts val="0"/>
              </a:spcBef>
              <a:spcAft>
                <a:spcPts val="0"/>
              </a:spcAft>
              <a:buNone/>
            </a:pPr>
            <a:endParaRPr>
              <a:solidFill>
                <a:srgbClr val="000000"/>
              </a:solidFill>
              <a:latin typeface="Arial"/>
              <a:ea typeface="Arial"/>
              <a:cs typeface="Arial"/>
              <a:sym typeface="Arial"/>
            </a:endParaRPr>
          </a:p>
          <a:p>
            <a:pPr marL="342900" lvl="0" indent="-342900" algn="l" rtl="0">
              <a:spcBef>
                <a:spcPts val="400"/>
              </a:spcBef>
              <a:spcAft>
                <a:spcPts val="0"/>
              </a:spcAft>
              <a:buClr>
                <a:srgbClr val="000000"/>
              </a:buClr>
              <a:buSzPts val="2000"/>
              <a:buChar char="•"/>
            </a:pPr>
            <a:r>
              <a:rPr lang="en-US">
                <a:solidFill>
                  <a:srgbClr val="000000"/>
                </a:solidFill>
                <a:latin typeface="Arial"/>
                <a:ea typeface="Arial"/>
                <a:cs typeface="Arial"/>
                <a:sym typeface="Arial"/>
              </a:rPr>
              <a:t>Brainstorming- session on Challenges of our CoP2 topic with an online-tool – mind mapping</a:t>
            </a:r>
            <a:br>
              <a:rPr lang="en-US">
                <a:solidFill>
                  <a:srgbClr val="000000"/>
                </a:solidFill>
                <a:latin typeface="Arial"/>
                <a:ea typeface="Arial"/>
                <a:cs typeface="Arial"/>
                <a:sym typeface="Arial"/>
              </a:rPr>
            </a:br>
            <a:r>
              <a:rPr lang="en-US">
                <a:solidFill>
                  <a:srgbClr val="000000"/>
                </a:solidFill>
                <a:latin typeface="Arial"/>
                <a:ea typeface="Arial"/>
                <a:cs typeface="Arial"/>
                <a:sym typeface="Arial"/>
              </a:rPr>
              <a:t>- this is a basic input for the future planning session in </a:t>
            </a:r>
            <a:br>
              <a:rPr lang="en-US">
                <a:solidFill>
                  <a:srgbClr val="000000"/>
                </a:solidFill>
                <a:latin typeface="Arial"/>
                <a:ea typeface="Arial"/>
                <a:cs typeface="Arial"/>
                <a:sym typeface="Arial"/>
              </a:rPr>
            </a:br>
            <a:r>
              <a:rPr lang="en-US">
                <a:solidFill>
                  <a:srgbClr val="000000"/>
                </a:solidFill>
                <a:latin typeface="Arial"/>
                <a:ea typeface="Arial"/>
                <a:cs typeface="Arial"/>
                <a:sym typeface="Arial"/>
              </a:rPr>
              <a:t>  Turin and</a:t>
            </a:r>
            <a:br>
              <a:rPr lang="en-US">
                <a:solidFill>
                  <a:srgbClr val="000000"/>
                </a:solidFill>
                <a:latin typeface="Arial"/>
                <a:ea typeface="Arial"/>
                <a:cs typeface="Arial"/>
                <a:sym typeface="Arial"/>
              </a:rPr>
            </a:br>
            <a:r>
              <a:rPr lang="en-US">
                <a:solidFill>
                  <a:srgbClr val="000000"/>
                </a:solidFill>
                <a:latin typeface="Arial"/>
                <a:ea typeface="Arial"/>
                <a:cs typeface="Arial"/>
                <a:sym typeface="Arial"/>
              </a:rPr>
              <a:t>- The context for working on the existing and necessary </a:t>
            </a:r>
            <a:br>
              <a:rPr lang="en-US">
                <a:solidFill>
                  <a:srgbClr val="000000"/>
                </a:solidFill>
                <a:latin typeface="Arial"/>
                <a:ea typeface="Arial"/>
                <a:cs typeface="Arial"/>
                <a:sym typeface="Arial"/>
              </a:rPr>
            </a:br>
            <a:r>
              <a:rPr lang="en-US">
                <a:solidFill>
                  <a:srgbClr val="000000"/>
                </a:solidFill>
                <a:latin typeface="Arial"/>
                <a:ea typeface="Arial"/>
                <a:cs typeface="Arial"/>
                <a:sym typeface="Arial"/>
              </a:rPr>
              <a:t>  knowledge in the CoP (next step of today)</a:t>
            </a:r>
            <a:endParaRPr>
              <a:solidFill>
                <a:srgbClr val="000000"/>
              </a:solidFill>
              <a:latin typeface="Arial"/>
              <a:ea typeface="Arial"/>
              <a:cs typeface="Arial"/>
              <a:sym typeface="Arial"/>
            </a:endParaRPr>
          </a:p>
          <a:p>
            <a:pPr marL="342900" lvl="0" indent="0" algn="l" rtl="0">
              <a:spcBef>
                <a:spcPts val="400"/>
              </a:spcBef>
              <a:spcAft>
                <a:spcPts val="0"/>
              </a:spcAft>
              <a:buNone/>
            </a:pPr>
            <a:endParaRPr>
              <a:solidFill>
                <a:srgbClr val="000000"/>
              </a:solidFill>
              <a:latin typeface="Arial"/>
              <a:ea typeface="Arial"/>
              <a:cs typeface="Arial"/>
              <a:sym typeface="Arial"/>
            </a:endParaRPr>
          </a:p>
          <a:p>
            <a:pPr marL="342900" lvl="0" indent="-342900" algn="l" rtl="0">
              <a:spcBef>
                <a:spcPts val="400"/>
              </a:spcBef>
              <a:spcAft>
                <a:spcPts val="0"/>
              </a:spcAft>
              <a:buClr>
                <a:srgbClr val="000000"/>
              </a:buClr>
              <a:buSzPts val="2000"/>
              <a:buChar char="•"/>
            </a:pPr>
            <a:r>
              <a:rPr lang="en-US">
                <a:solidFill>
                  <a:srgbClr val="000000"/>
                </a:solidFill>
                <a:latin typeface="Arial"/>
                <a:ea typeface="Arial"/>
                <a:cs typeface="Arial"/>
                <a:sym typeface="Arial"/>
              </a:rPr>
              <a:t>Introduction to the knowledge map topic (we collect further data from the CoP members during this session and present the knowledge map in Turin)</a:t>
            </a:r>
            <a:endParaRPr>
              <a:solidFill>
                <a:srgbClr val="000000"/>
              </a:solidFill>
              <a:latin typeface="Arial"/>
              <a:ea typeface="Arial"/>
              <a:cs typeface="Arial"/>
              <a:sym typeface="Arial"/>
            </a:endParaRPr>
          </a:p>
          <a:p>
            <a:pPr marL="0" lvl="0" indent="0" algn="l" rtl="0">
              <a:spcBef>
                <a:spcPts val="400"/>
              </a:spcBef>
              <a:spcAft>
                <a:spcPts val="0"/>
              </a:spcAft>
              <a:buSzPts val="2000"/>
              <a:buNone/>
            </a:pPr>
            <a:endParaRPr>
              <a:solidFill>
                <a:srgbClr val="000000"/>
              </a:solidFill>
              <a:latin typeface="Arial"/>
              <a:ea typeface="Arial"/>
              <a:cs typeface="Arial"/>
              <a:sym typeface="Arial"/>
            </a:endParaRPr>
          </a:p>
          <a:p>
            <a:pPr marL="342900" lvl="0" indent="-342900" algn="l" rtl="0">
              <a:spcBef>
                <a:spcPts val="400"/>
              </a:spcBef>
              <a:spcAft>
                <a:spcPts val="0"/>
              </a:spcAft>
              <a:buClr>
                <a:srgbClr val="000000"/>
              </a:buClr>
              <a:buSzPts val="2000"/>
              <a:buChar char="•"/>
            </a:pPr>
            <a:r>
              <a:rPr lang="en-US">
                <a:solidFill>
                  <a:srgbClr val="000000"/>
                </a:solidFill>
                <a:latin typeface="Arial"/>
                <a:ea typeface="Arial"/>
                <a:cs typeface="Arial"/>
                <a:sym typeface="Arial"/>
              </a:rPr>
              <a:t>Info on the Turin event</a:t>
            </a:r>
            <a:endParaRPr>
              <a:solidFill>
                <a:srgbClr val="000000"/>
              </a:solidFill>
              <a:latin typeface="Arial"/>
              <a:ea typeface="Arial"/>
              <a:cs typeface="Arial"/>
              <a:sym typeface="Arial"/>
            </a:endParaRPr>
          </a:p>
        </p:txBody>
      </p:sp>
      <p:sp>
        <p:nvSpPr>
          <p:cNvPr id="59" name="Google Shape;59;p10"/>
          <p:cNvSpPr txBox="1">
            <a:spLocks noGrp="1"/>
          </p:cNvSpPr>
          <p:nvPr>
            <p:ph type="sldNum" idx="12"/>
          </p:nvPr>
        </p:nvSpPr>
        <p:spPr>
          <a:xfrm>
            <a:off x="106933" y="6381750"/>
            <a:ext cx="504627" cy="365125"/>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fld id="{00000000-1234-1234-1234-123412341234}" type="slidenum">
              <a:rPr lang="en-US"/>
              <a:t>2</a:t>
            </a:fld>
            <a:endParaRPr/>
          </a:p>
        </p:txBody>
      </p:sp>
      <p:sp>
        <p:nvSpPr>
          <p:cNvPr id="60" name="Google Shape;60;p10"/>
          <p:cNvSpPr txBox="1"/>
          <p:nvPr/>
        </p:nvSpPr>
        <p:spPr>
          <a:xfrm>
            <a:off x="0" y="2543825"/>
            <a:ext cx="909900" cy="7080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000" b="1" i="0" u="none" strike="noStrike" cap="none">
                <a:solidFill>
                  <a:srgbClr val="C00000"/>
                </a:solidFill>
                <a:latin typeface="Arial"/>
                <a:ea typeface="Arial"/>
                <a:cs typeface="Arial"/>
                <a:sym typeface="Arial"/>
              </a:rPr>
              <a:t>45 min</a:t>
            </a:r>
            <a:endParaRPr sz="2000" b="1">
              <a:solidFill>
                <a:srgbClr val="C00000"/>
              </a:solidFill>
              <a:latin typeface="Arial"/>
              <a:ea typeface="Arial"/>
              <a:cs typeface="Arial"/>
              <a:sym typeface="Arial"/>
            </a:endParaRPr>
          </a:p>
        </p:txBody>
      </p:sp>
      <p:sp>
        <p:nvSpPr>
          <p:cNvPr id="61" name="Google Shape;61;p10"/>
          <p:cNvSpPr txBox="1"/>
          <p:nvPr/>
        </p:nvSpPr>
        <p:spPr>
          <a:xfrm>
            <a:off x="0" y="4652466"/>
            <a:ext cx="909815" cy="707886"/>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000" b="1">
                <a:solidFill>
                  <a:srgbClr val="C00000"/>
                </a:solidFill>
                <a:latin typeface="Arial"/>
                <a:ea typeface="Arial"/>
                <a:cs typeface="Arial"/>
                <a:sym typeface="Arial"/>
              </a:rPr>
              <a:t>30 min</a:t>
            </a:r>
            <a:endParaRPr sz="2000" b="1">
              <a:solidFill>
                <a:srgbClr val="C00000"/>
              </a:solidFill>
              <a:latin typeface="Arial"/>
              <a:ea typeface="Arial"/>
              <a:cs typeface="Arial"/>
              <a:sym typeface="Arial"/>
            </a:endParaRPr>
          </a:p>
        </p:txBody>
      </p:sp>
      <p:sp>
        <p:nvSpPr>
          <p:cNvPr id="62" name="Google Shape;62;p10"/>
          <p:cNvSpPr txBox="1"/>
          <p:nvPr/>
        </p:nvSpPr>
        <p:spPr>
          <a:xfrm>
            <a:off x="34966" y="5673864"/>
            <a:ext cx="909815" cy="707886"/>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000" b="1">
                <a:solidFill>
                  <a:srgbClr val="C00000"/>
                </a:solidFill>
                <a:latin typeface="Arial"/>
                <a:ea typeface="Arial"/>
                <a:cs typeface="Arial"/>
                <a:sym typeface="Arial"/>
              </a:rPr>
              <a:t>20 min</a:t>
            </a:r>
            <a:endParaRPr sz="2000" b="1">
              <a:solidFill>
                <a:srgbClr val="C00000"/>
              </a:solidFill>
              <a:latin typeface="Arial"/>
              <a:ea typeface="Arial"/>
              <a:cs typeface="Arial"/>
              <a:sym typeface="Arial"/>
            </a:endParaRPr>
          </a:p>
        </p:txBody>
      </p:sp>
      <p:sp>
        <p:nvSpPr>
          <p:cNvPr id="63" name="Google Shape;63;p10"/>
          <p:cNvSpPr txBox="1"/>
          <p:nvPr/>
        </p:nvSpPr>
        <p:spPr>
          <a:xfrm>
            <a:off x="152400" y="1341450"/>
            <a:ext cx="792300" cy="906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000" b="1">
                <a:solidFill>
                  <a:srgbClr val="C00000"/>
                </a:solidFill>
              </a:rPr>
              <a:t>15 min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1"/>
          <p:cNvSpPr txBox="1">
            <a:spLocks noGrp="1"/>
          </p:cNvSpPr>
          <p:nvPr>
            <p:ph type="sldNum" idx="12"/>
          </p:nvPr>
        </p:nvSpPr>
        <p:spPr>
          <a:xfrm>
            <a:off x="106933" y="6381750"/>
            <a:ext cx="504627" cy="365125"/>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fld id="{00000000-1234-1234-1234-123412341234}" type="slidenum">
              <a:rPr lang="en-US"/>
              <a:t>3</a:t>
            </a:fld>
            <a:endParaRPr/>
          </a:p>
        </p:txBody>
      </p:sp>
      <p:sp>
        <p:nvSpPr>
          <p:cNvPr id="69" name="Google Shape;69;p11"/>
          <p:cNvSpPr txBox="1">
            <a:spLocks noGrp="1"/>
          </p:cNvSpPr>
          <p:nvPr>
            <p:ph type="title"/>
          </p:nvPr>
        </p:nvSpPr>
        <p:spPr>
          <a:xfrm>
            <a:off x="611188" y="333375"/>
            <a:ext cx="8154987" cy="69215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b="1">
                <a:solidFill>
                  <a:srgbClr val="000000"/>
                </a:solidFill>
                <a:latin typeface="Arial"/>
                <a:ea typeface="Arial"/>
                <a:cs typeface="Arial"/>
                <a:sym typeface="Arial"/>
              </a:rPr>
              <a:t>Introduction to the brainstorming session</a:t>
            </a:r>
            <a:endParaRPr b="1">
              <a:solidFill>
                <a:srgbClr val="000000"/>
              </a:solidFill>
              <a:latin typeface="Arial"/>
              <a:ea typeface="Arial"/>
              <a:cs typeface="Arial"/>
              <a:sym typeface="Arial"/>
            </a:endParaRPr>
          </a:p>
        </p:txBody>
      </p:sp>
      <p:pic>
        <p:nvPicPr>
          <p:cNvPr id="70" name="Google Shape;70;p11" descr="Ãhnliches Foto"/>
          <p:cNvPicPr preferRelativeResize="0">
            <a:picLocks noGrp="1"/>
          </p:cNvPicPr>
          <p:nvPr>
            <p:ph type="body" idx="1"/>
          </p:nvPr>
        </p:nvPicPr>
        <p:blipFill rotWithShape="1">
          <a:blip r:embed="rId3">
            <a:alphaModFix/>
          </a:blip>
          <a:srcRect/>
          <a:stretch/>
        </p:blipFill>
        <p:spPr>
          <a:xfrm>
            <a:off x="6948264" y="0"/>
            <a:ext cx="2076450" cy="2200275"/>
          </a:xfrm>
          <a:prstGeom prst="rect">
            <a:avLst/>
          </a:prstGeom>
          <a:noFill/>
          <a:ln>
            <a:noFill/>
          </a:ln>
        </p:spPr>
      </p:pic>
      <p:sp>
        <p:nvSpPr>
          <p:cNvPr id="71" name="Google Shape;71;p11"/>
          <p:cNvSpPr txBox="1"/>
          <p:nvPr/>
        </p:nvSpPr>
        <p:spPr>
          <a:xfrm>
            <a:off x="2123728" y="1264565"/>
            <a:ext cx="3811630" cy="1323439"/>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2000" b="1" dirty="0">
                <a:solidFill>
                  <a:srgbClr val="C00000"/>
                </a:solidFill>
              </a:rPr>
              <a:t>B</a:t>
            </a:r>
            <a:r>
              <a:rPr lang="en-US" sz="2000" b="1" dirty="0">
                <a:solidFill>
                  <a:srgbClr val="C00000"/>
                </a:solidFill>
                <a:latin typeface="Arial"/>
                <a:ea typeface="Arial"/>
                <a:cs typeface="Arial"/>
                <a:sym typeface="Arial"/>
              </a:rPr>
              <a:t>rainstorming question</a:t>
            </a:r>
            <a:r>
              <a:rPr lang="en-US" sz="2000" b="1" dirty="0">
                <a:solidFill>
                  <a:srgbClr val="C00000"/>
                </a:solidFill>
              </a:rPr>
              <a:t>:</a:t>
            </a:r>
            <a:r>
              <a:rPr lang="en-US" sz="2000" b="1" dirty="0">
                <a:solidFill>
                  <a:srgbClr val="C00000"/>
                </a:solidFill>
                <a:latin typeface="Arial"/>
                <a:ea typeface="Arial"/>
                <a:cs typeface="Arial"/>
                <a:sym typeface="Arial"/>
              </a:rPr>
              <a:t> What are the main </a:t>
            </a:r>
            <a:r>
              <a:rPr lang="en-US" sz="2000" b="1" dirty="0" smtClean="0">
                <a:solidFill>
                  <a:srgbClr val="C00000"/>
                </a:solidFill>
                <a:latin typeface="Arial"/>
                <a:ea typeface="Arial"/>
                <a:cs typeface="Arial"/>
                <a:sym typeface="Arial"/>
              </a:rPr>
              <a:t>challenges/needs regarding “Career Guidance and Life Skills”?</a:t>
            </a:r>
            <a:endParaRPr sz="2000" b="1" dirty="0">
              <a:solidFill>
                <a:srgbClr val="C00000"/>
              </a:solidFill>
              <a:latin typeface="Arial"/>
              <a:ea typeface="Arial"/>
              <a:cs typeface="Arial"/>
              <a:sym typeface="Arial"/>
            </a:endParaRPr>
          </a:p>
        </p:txBody>
      </p:sp>
      <p:sp>
        <p:nvSpPr>
          <p:cNvPr id="72" name="Google Shape;72;p11"/>
          <p:cNvSpPr/>
          <p:nvPr/>
        </p:nvSpPr>
        <p:spPr>
          <a:xfrm>
            <a:off x="827575" y="2827050"/>
            <a:ext cx="7523100" cy="2958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000">
                <a:solidFill>
                  <a:schemeClr val="dk1"/>
                </a:solidFill>
                <a:latin typeface="Arial"/>
                <a:ea typeface="Arial"/>
                <a:cs typeface="Arial"/>
                <a:sym typeface="Arial"/>
              </a:rPr>
              <a:t>Some “rules” for our discussion:</a:t>
            </a:r>
            <a:endParaRPr/>
          </a:p>
          <a:p>
            <a:pPr marL="342900" marR="0" lvl="0" indent="-342900" algn="l" rtl="0">
              <a:spcBef>
                <a:spcPts val="0"/>
              </a:spcBef>
              <a:spcAft>
                <a:spcPts val="0"/>
              </a:spcAft>
              <a:buClr>
                <a:schemeClr val="dk1"/>
              </a:buClr>
              <a:buSzPts val="2000"/>
              <a:buFont typeface="Noto Sans Symbols"/>
              <a:buChar char="⮚"/>
            </a:pPr>
            <a:r>
              <a:rPr lang="en-US" sz="2000">
                <a:solidFill>
                  <a:schemeClr val="dk1"/>
                </a:solidFill>
                <a:latin typeface="Arial"/>
                <a:ea typeface="Arial"/>
                <a:cs typeface="Arial"/>
                <a:sym typeface="Arial"/>
              </a:rPr>
              <a:t>Defer judgement. You never know where a good idea is going to come from. For the moment there is no right or wrong…</a:t>
            </a:r>
            <a:endParaRPr sz="2000">
              <a:solidFill>
                <a:schemeClr val="dk1"/>
              </a:solidFill>
              <a:latin typeface="Arial"/>
              <a:ea typeface="Arial"/>
              <a:cs typeface="Arial"/>
              <a:sym typeface="Arial"/>
            </a:endParaRPr>
          </a:p>
          <a:p>
            <a:pPr marL="342900" marR="0" lvl="0" indent="-342900" algn="l" rtl="0">
              <a:spcBef>
                <a:spcPts val="0"/>
              </a:spcBef>
              <a:spcAft>
                <a:spcPts val="0"/>
              </a:spcAft>
              <a:buClr>
                <a:schemeClr val="dk1"/>
              </a:buClr>
              <a:buSzPts val="2000"/>
              <a:buFont typeface="Noto Sans Symbols"/>
              <a:buChar char="⮚"/>
            </a:pPr>
            <a:r>
              <a:rPr lang="en-US" sz="2000">
                <a:solidFill>
                  <a:schemeClr val="dk1"/>
                </a:solidFill>
                <a:latin typeface="Arial"/>
                <a:ea typeface="Arial"/>
                <a:cs typeface="Arial"/>
                <a:sym typeface="Arial"/>
              </a:rPr>
              <a:t>Build on the ideas of others.</a:t>
            </a:r>
            <a:endParaRPr sz="2000">
              <a:solidFill>
                <a:schemeClr val="dk1"/>
              </a:solidFill>
              <a:latin typeface="Arial"/>
              <a:ea typeface="Arial"/>
              <a:cs typeface="Arial"/>
              <a:sym typeface="Arial"/>
            </a:endParaRPr>
          </a:p>
          <a:p>
            <a:pPr marL="342900" marR="0" lvl="0" indent="-342900" algn="l" rtl="0">
              <a:spcBef>
                <a:spcPts val="0"/>
              </a:spcBef>
              <a:spcAft>
                <a:spcPts val="0"/>
              </a:spcAft>
              <a:buClr>
                <a:schemeClr val="dk1"/>
              </a:buClr>
              <a:buSzPts val="2000"/>
              <a:buFont typeface="Noto Sans Symbols"/>
              <a:buChar char="⮚"/>
            </a:pPr>
            <a:r>
              <a:rPr lang="en-US" sz="2000">
                <a:solidFill>
                  <a:schemeClr val="dk1"/>
                </a:solidFill>
                <a:latin typeface="Arial"/>
                <a:ea typeface="Arial"/>
                <a:cs typeface="Arial"/>
                <a:sym typeface="Arial"/>
              </a:rPr>
              <a:t>Stay focused on the topic. </a:t>
            </a:r>
            <a:endParaRPr/>
          </a:p>
          <a:p>
            <a:pPr marL="342900" marR="0" lvl="0" indent="-342900" algn="l" rtl="0">
              <a:spcBef>
                <a:spcPts val="0"/>
              </a:spcBef>
              <a:spcAft>
                <a:spcPts val="0"/>
              </a:spcAft>
              <a:buClr>
                <a:schemeClr val="dk1"/>
              </a:buClr>
              <a:buSzPts val="2000"/>
              <a:buFont typeface="Noto Sans Symbols"/>
              <a:buChar char="⮚"/>
            </a:pPr>
            <a:r>
              <a:rPr lang="en-US" sz="2000">
                <a:solidFill>
                  <a:schemeClr val="dk1"/>
                </a:solidFill>
                <a:latin typeface="Arial"/>
                <a:ea typeface="Arial"/>
                <a:cs typeface="Arial"/>
                <a:sym typeface="Arial"/>
              </a:rPr>
              <a:t>One conversation at a time. Be short.</a:t>
            </a:r>
            <a:endParaRPr sz="2000">
              <a:solidFill>
                <a:schemeClr val="dk1"/>
              </a:solidFill>
              <a:latin typeface="Arial"/>
              <a:ea typeface="Arial"/>
              <a:cs typeface="Arial"/>
              <a:sym typeface="Arial"/>
            </a:endParaRPr>
          </a:p>
          <a:p>
            <a:pPr marL="342900" marR="0" lvl="0" indent="-342900" algn="l" rtl="0">
              <a:spcBef>
                <a:spcPts val="0"/>
              </a:spcBef>
              <a:spcAft>
                <a:spcPts val="0"/>
              </a:spcAft>
              <a:buClr>
                <a:schemeClr val="dk1"/>
              </a:buClr>
              <a:buSzPts val="2000"/>
              <a:buFont typeface="Noto Sans Symbols"/>
              <a:buChar char="⮚"/>
            </a:pPr>
            <a:r>
              <a:rPr lang="en-US" sz="2000">
                <a:solidFill>
                  <a:schemeClr val="dk1"/>
                </a:solidFill>
                <a:latin typeface="Arial"/>
                <a:ea typeface="Arial"/>
                <a:cs typeface="Arial"/>
                <a:sym typeface="Arial"/>
              </a:rPr>
              <a:t>Go for quantity (“quick and dirty”). The filtering process (priority setting) will be made afterwards</a:t>
            </a:r>
            <a:endParaRPr sz="2000">
              <a:solidFill>
                <a:schemeClr val="dk1"/>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2"/>
          <p:cNvSpPr txBox="1">
            <a:spLocks noGrp="1"/>
          </p:cNvSpPr>
          <p:nvPr>
            <p:ph type="title"/>
          </p:nvPr>
        </p:nvSpPr>
        <p:spPr>
          <a:xfrm>
            <a:off x="611188" y="333375"/>
            <a:ext cx="8154987" cy="69215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b="1">
                <a:solidFill>
                  <a:srgbClr val="000000"/>
                </a:solidFill>
                <a:latin typeface="Arial"/>
                <a:ea typeface="Arial"/>
                <a:cs typeface="Arial"/>
                <a:sym typeface="Arial"/>
              </a:rPr>
              <a:t>The tool we use: Mind Mapping</a:t>
            </a:r>
            <a:endParaRPr b="1">
              <a:solidFill>
                <a:srgbClr val="000000"/>
              </a:solidFill>
              <a:latin typeface="Arial"/>
              <a:ea typeface="Arial"/>
              <a:cs typeface="Arial"/>
              <a:sym typeface="Arial"/>
            </a:endParaRPr>
          </a:p>
        </p:txBody>
      </p:sp>
      <p:sp>
        <p:nvSpPr>
          <p:cNvPr id="78" name="Google Shape;78;p12"/>
          <p:cNvSpPr txBox="1">
            <a:spLocks noGrp="1"/>
          </p:cNvSpPr>
          <p:nvPr>
            <p:ph type="body" idx="1"/>
          </p:nvPr>
        </p:nvSpPr>
        <p:spPr>
          <a:xfrm>
            <a:off x="684213" y="1341438"/>
            <a:ext cx="8208267" cy="4975225"/>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rgbClr val="000000"/>
              </a:buClr>
              <a:buSzPts val="2000"/>
              <a:buChar char="•"/>
            </a:pPr>
            <a:r>
              <a:rPr lang="en-US">
                <a:solidFill>
                  <a:srgbClr val="000000"/>
                </a:solidFill>
                <a:latin typeface="Arial"/>
                <a:ea typeface="Arial"/>
                <a:cs typeface="Arial"/>
                <a:sym typeface="Arial"/>
              </a:rPr>
              <a:t>We will use a “Mind mapping tool” which helps us to visualize our analysis </a:t>
            </a:r>
            <a:endParaRPr>
              <a:solidFill>
                <a:srgbClr val="000000"/>
              </a:solidFill>
              <a:latin typeface="Arial"/>
              <a:ea typeface="Arial"/>
              <a:cs typeface="Arial"/>
              <a:sym typeface="Arial"/>
            </a:endParaRPr>
          </a:p>
          <a:p>
            <a:pPr marL="342900" lvl="0" indent="-342900" algn="l" rtl="0">
              <a:spcBef>
                <a:spcPts val="400"/>
              </a:spcBef>
              <a:spcAft>
                <a:spcPts val="0"/>
              </a:spcAft>
              <a:buClr>
                <a:srgbClr val="000000"/>
              </a:buClr>
              <a:buSzPts val="2000"/>
              <a:buChar char="•"/>
            </a:pPr>
            <a:r>
              <a:rPr lang="en-US">
                <a:solidFill>
                  <a:srgbClr val="000000"/>
                </a:solidFill>
                <a:latin typeface="Arial"/>
                <a:ea typeface="Arial"/>
                <a:cs typeface="Arial"/>
                <a:sym typeface="Arial"/>
              </a:rPr>
              <a:t>Ideas are allowed to flow freely without judgment.</a:t>
            </a:r>
            <a:endParaRPr>
              <a:solidFill>
                <a:srgbClr val="000000"/>
              </a:solidFill>
              <a:latin typeface="Arial"/>
              <a:ea typeface="Arial"/>
              <a:cs typeface="Arial"/>
              <a:sym typeface="Arial"/>
            </a:endParaRPr>
          </a:p>
          <a:p>
            <a:pPr marL="342900" lvl="0" indent="-342900" algn="l" rtl="0">
              <a:spcBef>
                <a:spcPts val="400"/>
              </a:spcBef>
              <a:spcAft>
                <a:spcPts val="0"/>
              </a:spcAft>
              <a:buClr>
                <a:srgbClr val="000000"/>
              </a:buClr>
              <a:buSzPts val="2000"/>
              <a:buChar char="•"/>
            </a:pPr>
            <a:r>
              <a:rPr lang="en-US">
                <a:solidFill>
                  <a:srgbClr val="000000"/>
                </a:solidFill>
                <a:latin typeface="Arial"/>
                <a:ea typeface="Arial"/>
                <a:cs typeface="Arial"/>
                <a:sym typeface="Arial"/>
              </a:rPr>
              <a:t>Keywords are used to represent ideas. One key word is written per line.</a:t>
            </a:r>
            <a:endParaRPr>
              <a:solidFill>
                <a:srgbClr val="000000"/>
              </a:solidFill>
              <a:latin typeface="Arial"/>
              <a:ea typeface="Arial"/>
              <a:cs typeface="Arial"/>
              <a:sym typeface="Arial"/>
            </a:endParaRPr>
          </a:p>
          <a:p>
            <a:pPr marL="342900" lvl="0" indent="-342900" algn="l" rtl="0">
              <a:spcBef>
                <a:spcPts val="400"/>
              </a:spcBef>
              <a:spcAft>
                <a:spcPts val="0"/>
              </a:spcAft>
              <a:buClr>
                <a:srgbClr val="000000"/>
              </a:buClr>
              <a:buSzPts val="2000"/>
              <a:buChar char="•"/>
            </a:pPr>
            <a:r>
              <a:rPr lang="en-US">
                <a:solidFill>
                  <a:srgbClr val="000000"/>
                </a:solidFill>
                <a:latin typeface="Arial"/>
                <a:ea typeface="Arial"/>
                <a:cs typeface="Arial"/>
                <a:sym typeface="Arial"/>
              </a:rPr>
              <a:t>Keyword ideas are connected to the central focus with lines.</a:t>
            </a:r>
            <a:endParaRPr>
              <a:solidFill>
                <a:srgbClr val="000000"/>
              </a:solidFill>
              <a:latin typeface="Arial"/>
              <a:ea typeface="Arial"/>
              <a:cs typeface="Arial"/>
              <a:sym typeface="Arial"/>
            </a:endParaRPr>
          </a:p>
          <a:p>
            <a:pPr marL="0" lvl="0" indent="0" algn="l" rtl="0">
              <a:spcBef>
                <a:spcPts val="400"/>
              </a:spcBef>
              <a:spcAft>
                <a:spcPts val="0"/>
              </a:spcAft>
              <a:buSzPts val="2000"/>
              <a:buNone/>
            </a:pPr>
            <a:endParaRPr>
              <a:solidFill>
                <a:srgbClr val="000000"/>
              </a:solidFill>
              <a:latin typeface="Arial"/>
              <a:ea typeface="Arial"/>
              <a:cs typeface="Arial"/>
              <a:sym typeface="Arial"/>
            </a:endParaRPr>
          </a:p>
        </p:txBody>
      </p:sp>
      <p:sp>
        <p:nvSpPr>
          <p:cNvPr id="79" name="Google Shape;79;p12"/>
          <p:cNvSpPr txBox="1">
            <a:spLocks noGrp="1"/>
          </p:cNvSpPr>
          <p:nvPr>
            <p:ph type="sldNum" idx="12"/>
          </p:nvPr>
        </p:nvSpPr>
        <p:spPr>
          <a:xfrm>
            <a:off x="106933" y="6381750"/>
            <a:ext cx="504627" cy="365125"/>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fld id="{00000000-1234-1234-1234-123412341234}" type="slidenum">
              <a:rPr lang="en-US"/>
              <a:t>4</a:t>
            </a:fld>
            <a:endParaRPr/>
          </a:p>
        </p:txBody>
      </p:sp>
      <p:grpSp>
        <p:nvGrpSpPr>
          <p:cNvPr id="80" name="Google Shape;80;p12"/>
          <p:cNvGrpSpPr/>
          <p:nvPr/>
        </p:nvGrpSpPr>
        <p:grpSpPr>
          <a:xfrm>
            <a:off x="3089987" y="3361155"/>
            <a:ext cx="6092509" cy="3462590"/>
            <a:chOff x="1119164" y="3865857"/>
            <a:chExt cx="5742774" cy="2836793"/>
          </a:xfrm>
        </p:grpSpPr>
        <p:pic>
          <p:nvPicPr>
            <p:cNvPr id="81" name="Google Shape;81;p12"/>
            <p:cNvPicPr preferRelativeResize="0"/>
            <p:nvPr/>
          </p:nvPicPr>
          <p:blipFill rotWithShape="1">
            <a:blip r:embed="rId3">
              <a:alphaModFix/>
            </a:blip>
            <a:srcRect l="13585" t="41609" r="23774" b="14647"/>
            <a:stretch/>
          </p:blipFill>
          <p:spPr>
            <a:xfrm>
              <a:off x="1119164" y="3865857"/>
              <a:ext cx="5742774" cy="2836793"/>
            </a:xfrm>
            <a:prstGeom prst="rect">
              <a:avLst/>
            </a:prstGeom>
            <a:noFill/>
            <a:ln>
              <a:noFill/>
            </a:ln>
          </p:spPr>
        </p:pic>
        <p:cxnSp>
          <p:nvCxnSpPr>
            <p:cNvPr id="82" name="Google Shape;82;p12"/>
            <p:cNvCxnSpPr/>
            <p:nvPr/>
          </p:nvCxnSpPr>
          <p:spPr>
            <a:xfrm>
              <a:off x="5049754" y="3865857"/>
              <a:ext cx="504056" cy="0"/>
            </a:xfrm>
            <a:prstGeom prst="straightConnector1">
              <a:avLst/>
            </a:prstGeom>
            <a:noFill/>
            <a:ln w="9525" cap="flat" cmpd="sng">
              <a:solidFill>
                <a:schemeClr val="dk1"/>
              </a:solidFill>
              <a:prstDash val="solid"/>
              <a:round/>
              <a:headEnd type="none" w="sm" len="sm"/>
              <a:tailEnd type="none" w="sm" len="sm"/>
            </a:ln>
          </p:spPr>
        </p:cxn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3"/>
          <p:cNvSpPr txBox="1">
            <a:spLocks noGrp="1"/>
          </p:cNvSpPr>
          <p:nvPr>
            <p:ph type="body" idx="1"/>
          </p:nvPr>
        </p:nvSpPr>
        <p:spPr>
          <a:xfrm>
            <a:off x="684213" y="1341438"/>
            <a:ext cx="8208267" cy="49752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000"/>
              <a:buNone/>
            </a:pPr>
            <a:endParaRPr/>
          </a:p>
          <a:p>
            <a:pPr marL="0" lvl="0" indent="0" algn="l" rtl="0">
              <a:spcBef>
                <a:spcPts val="400"/>
              </a:spcBef>
              <a:spcAft>
                <a:spcPts val="0"/>
              </a:spcAft>
              <a:buSzPts val="2000"/>
              <a:buNone/>
            </a:pPr>
            <a:endParaRPr/>
          </a:p>
          <a:p>
            <a:pPr marL="0" lvl="0" indent="0" algn="l" rtl="0">
              <a:spcBef>
                <a:spcPts val="400"/>
              </a:spcBef>
              <a:spcAft>
                <a:spcPts val="0"/>
              </a:spcAft>
              <a:buSzPts val="2000"/>
              <a:buNone/>
            </a:pPr>
            <a:r>
              <a:rPr lang="en-US"/>
              <a:t>Let’s now use the mind mapping online…</a:t>
            </a:r>
            <a:endParaRPr/>
          </a:p>
          <a:p>
            <a:pPr marL="0" lvl="0" indent="0" algn="l" rtl="0">
              <a:spcBef>
                <a:spcPts val="400"/>
              </a:spcBef>
              <a:spcAft>
                <a:spcPts val="0"/>
              </a:spcAft>
              <a:buSzPts val="2000"/>
              <a:buNone/>
            </a:pPr>
            <a:endParaRPr/>
          </a:p>
          <a:p>
            <a:pPr marL="0" lvl="0" indent="0" algn="l" rtl="0">
              <a:spcBef>
                <a:spcPts val="400"/>
              </a:spcBef>
              <a:spcAft>
                <a:spcPts val="0"/>
              </a:spcAft>
              <a:buSzPts val="2000"/>
              <a:buNone/>
            </a:pPr>
            <a:endParaRPr/>
          </a:p>
          <a:p>
            <a:pPr marL="0" lvl="0" indent="0" algn="l" rtl="0">
              <a:spcBef>
                <a:spcPts val="400"/>
              </a:spcBef>
              <a:spcAft>
                <a:spcPts val="0"/>
              </a:spcAft>
              <a:buSzPts val="2000"/>
              <a:buNone/>
            </a:pPr>
            <a:r>
              <a:rPr lang="en-US"/>
              <a:t>I will moderate the discussion and  </a:t>
            </a:r>
            <a:r>
              <a:rPr lang="en-US">
                <a:solidFill>
                  <a:srgbClr val="C00000"/>
                </a:solidFill>
              </a:rPr>
              <a:t>Sharleen </a:t>
            </a:r>
            <a:r>
              <a:rPr lang="en-US"/>
              <a:t>will help us to visualize.</a:t>
            </a:r>
            <a:endParaRPr/>
          </a:p>
          <a:p>
            <a:pPr marL="0" lvl="0" indent="0" algn="l" rtl="0">
              <a:spcBef>
                <a:spcPts val="400"/>
              </a:spcBef>
              <a:spcAft>
                <a:spcPts val="0"/>
              </a:spcAft>
              <a:buSzPts val="2000"/>
              <a:buNone/>
            </a:pPr>
            <a:endParaRPr/>
          </a:p>
          <a:p>
            <a:pPr marL="0" lvl="0" indent="0" algn="l" rtl="0">
              <a:spcBef>
                <a:spcPts val="400"/>
              </a:spcBef>
              <a:spcAft>
                <a:spcPts val="0"/>
              </a:spcAft>
              <a:buSzPts val="2000"/>
              <a:buNone/>
            </a:pPr>
            <a:r>
              <a:rPr lang="en-US"/>
              <a:t>We don’t at zero, but have started the analysis based on the documents we/you shared already…</a:t>
            </a:r>
            <a:endParaRPr/>
          </a:p>
        </p:txBody>
      </p:sp>
      <p:sp>
        <p:nvSpPr>
          <p:cNvPr id="88" name="Google Shape;88;p13"/>
          <p:cNvSpPr txBox="1">
            <a:spLocks noGrp="1"/>
          </p:cNvSpPr>
          <p:nvPr>
            <p:ph type="sldNum" idx="12"/>
          </p:nvPr>
        </p:nvSpPr>
        <p:spPr>
          <a:xfrm>
            <a:off x="106933" y="6381750"/>
            <a:ext cx="504627" cy="365125"/>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4"/>
          <p:cNvSpPr txBox="1">
            <a:spLocks noGrp="1"/>
          </p:cNvSpPr>
          <p:nvPr>
            <p:ph type="title"/>
          </p:nvPr>
        </p:nvSpPr>
        <p:spPr>
          <a:xfrm>
            <a:off x="611188" y="333375"/>
            <a:ext cx="8154987" cy="69215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Introduction to Knowledge Map</a:t>
            </a:r>
            <a:r>
              <a:rPr lang="en-US" b="1"/>
              <a:t/>
            </a:r>
            <a:br>
              <a:rPr lang="en-US" b="1"/>
            </a:br>
            <a:endParaRPr/>
          </a:p>
        </p:txBody>
      </p:sp>
      <p:sp>
        <p:nvSpPr>
          <p:cNvPr id="94" name="Google Shape;94;p14"/>
          <p:cNvSpPr txBox="1">
            <a:spLocks noGrp="1"/>
          </p:cNvSpPr>
          <p:nvPr>
            <p:ph type="body" idx="1"/>
          </p:nvPr>
        </p:nvSpPr>
        <p:spPr>
          <a:xfrm>
            <a:off x="684213" y="1341438"/>
            <a:ext cx="8208267" cy="49752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000"/>
              <a:buNone/>
            </a:pPr>
            <a:r>
              <a:rPr lang="en-US"/>
              <a:t>After having discussed what are the challenges of our CoP topic, …</a:t>
            </a:r>
            <a:endParaRPr/>
          </a:p>
          <a:p>
            <a:pPr marL="0" lvl="0" indent="0" algn="l" rtl="0">
              <a:spcBef>
                <a:spcPts val="400"/>
              </a:spcBef>
              <a:spcAft>
                <a:spcPts val="0"/>
              </a:spcAft>
              <a:buSzPts val="2000"/>
              <a:buNone/>
            </a:pPr>
            <a:endParaRPr/>
          </a:p>
          <a:p>
            <a:pPr marL="342900" lvl="0" indent="-342900" algn="l" rtl="0">
              <a:spcBef>
                <a:spcPts val="400"/>
              </a:spcBef>
              <a:spcAft>
                <a:spcPts val="0"/>
              </a:spcAft>
              <a:buSzPts val="2000"/>
              <a:buFont typeface="Noto Sans Symbols"/>
              <a:buChar char="⮚"/>
            </a:pPr>
            <a:r>
              <a:rPr lang="en-US"/>
              <a:t>we will now get to know more about knowledge maps and why they are useful for the CoP work.</a:t>
            </a:r>
            <a:endParaRPr/>
          </a:p>
          <a:p>
            <a:pPr marL="0" lvl="0" indent="0" algn="l" rtl="0">
              <a:spcBef>
                <a:spcPts val="400"/>
              </a:spcBef>
              <a:spcAft>
                <a:spcPts val="0"/>
              </a:spcAft>
              <a:buSzPts val="2000"/>
              <a:buNone/>
            </a:pPr>
            <a:endParaRPr/>
          </a:p>
          <a:p>
            <a:pPr marL="342900" lvl="0" indent="-342900" algn="l" rtl="0">
              <a:spcBef>
                <a:spcPts val="400"/>
              </a:spcBef>
              <a:spcAft>
                <a:spcPts val="0"/>
              </a:spcAft>
              <a:buSzPts val="2000"/>
              <a:buFont typeface="Noto Sans Symbols"/>
              <a:buChar char="⮚"/>
            </a:pPr>
            <a:r>
              <a:rPr lang="en-US"/>
              <a:t>we will also gather still some more information about the existing knowledge of the members in the CoP, so we as facilitators can better elaborate the draft for the CoP knowledge Map together with the GIZ focal point.</a:t>
            </a:r>
            <a:endParaRPr/>
          </a:p>
        </p:txBody>
      </p:sp>
      <p:sp>
        <p:nvSpPr>
          <p:cNvPr id="95" name="Google Shape;95;p14"/>
          <p:cNvSpPr txBox="1">
            <a:spLocks noGrp="1"/>
          </p:cNvSpPr>
          <p:nvPr>
            <p:ph type="sldNum" idx="12"/>
          </p:nvPr>
        </p:nvSpPr>
        <p:spPr>
          <a:xfrm>
            <a:off x="106933" y="6381750"/>
            <a:ext cx="504627" cy="365125"/>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5"/>
          <p:cNvSpPr txBox="1">
            <a:spLocks noGrp="1"/>
          </p:cNvSpPr>
          <p:nvPr>
            <p:ph type="title"/>
          </p:nvPr>
        </p:nvSpPr>
        <p:spPr>
          <a:xfrm>
            <a:off x="611188" y="333375"/>
            <a:ext cx="8154987" cy="69215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What is a knowledge Map?</a:t>
            </a:r>
            <a:r>
              <a:rPr lang="en-US" b="1"/>
              <a:t/>
            </a:r>
            <a:br>
              <a:rPr lang="en-US" b="1"/>
            </a:br>
            <a:endParaRPr/>
          </a:p>
        </p:txBody>
      </p:sp>
      <p:sp>
        <p:nvSpPr>
          <p:cNvPr id="101" name="Google Shape;101;p15"/>
          <p:cNvSpPr txBox="1">
            <a:spLocks noGrp="1"/>
          </p:cNvSpPr>
          <p:nvPr>
            <p:ph type="body" idx="1"/>
          </p:nvPr>
        </p:nvSpPr>
        <p:spPr>
          <a:xfrm>
            <a:off x="684213" y="1341438"/>
            <a:ext cx="8208267" cy="49752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000"/>
              <a:buNone/>
            </a:pPr>
            <a:r>
              <a:rPr lang="en-US" b="1"/>
              <a:t>Knowledge Maps </a:t>
            </a:r>
            <a:r>
              <a:rPr lang="en-US"/>
              <a:t>visualize where a specific knowledge is located. </a:t>
            </a:r>
            <a:endParaRPr/>
          </a:p>
          <a:p>
            <a:pPr marL="0" lvl="0" indent="0" algn="l" rtl="0">
              <a:spcBef>
                <a:spcPts val="400"/>
              </a:spcBef>
              <a:spcAft>
                <a:spcPts val="0"/>
              </a:spcAft>
              <a:buSzPts val="2000"/>
              <a:buNone/>
            </a:pPr>
            <a:r>
              <a:rPr lang="en-US"/>
              <a:t>It also shows us how to find people with the most expertise. We can also call it an </a:t>
            </a:r>
            <a:r>
              <a:rPr lang="en-US" b="1"/>
              <a:t>inventory of knowledge</a:t>
            </a:r>
            <a:r>
              <a:rPr lang="en-US"/>
              <a:t>. </a:t>
            </a:r>
            <a:endParaRPr/>
          </a:p>
          <a:p>
            <a:pPr marL="0" lvl="0" indent="0" algn="l" rtl="0">
              <a:spcBef>
                <a:spcPts val="400"/>
              </a:spcBef>
              <a:spcAft>
                <a:spcPts val="0"/>
              </a:spcAft>
              <a:buSzPts val="2000"/>
              <a:buNone/>
            </a:pPr>
            <a:endParaRPr/>
          </a:p>
          <a:p>
            <a:pPr marL="0" lvl="0" indent="0" algn="l" rtl="0">
              <a:spcBef>
                <a:spcPts val="400"/>
              </a:spcBef>
              <a:spcAft>
                <a:spcPts val="0"/>
              </a:spcAft>
              <a:buSzPts val="2000"/>
              <a:buNone/>
            </a:pPr>
            <a:r>
              <a:rPr lang="en-US"/>
              <a:t>There are different types of knowledge maps. In general, we can distinguish maps which map</a:t>
            </a:r>
            <a:endParaRPr/>
          </a:p>
          <a:p>
            <a:pPr marL="0" lvl="0" indent="0" algn="l" rtl="0">
              <a:spcBef>
                <a:spcPts val="400"/>
              </a:spcBef>
              <a:spcAft>
                <a:spcPts val="0"/>
              </a:spcAft>
              <a:buSzPts val="2000"/>
              <a:buNone/>
            </a:pPr>
            <a:endParaRPr/>
          </a:p>
          <a:p>
            <a:pPr marL="342900" lvl="0" indent="-342900" algn="l" rtl="0">
              <a:spcBef>
                <a:spcPts val="400"/>
              </a:spcBef>
              <a:spcAft>
                <a:spcPts val="0"/>
              </a:spcAft>
              <a:buSzPts val="2000"/>
              <a:buChar char="•"/>
            </a:pPr>
            <a:r>
              <a:rPr lang="en-US"/>
              <a:t>existing knowledge of a topic</a:t>
            </a:r>
            <a:endParaRPr/>
          </a:p>
          <a:p>
            <a:pPr marL="342900" lvl="0" indent="-342900" algn="l" rtl="0">
              <a:spcBef>
                <a:spcPts val="400"/>
              </a:spcBef>
              <a:spcAft>
                <a:spcPts val="0"/>
              </a:spcAft>
              <a:buSzPts val="2000"/>
              <a:buChar char="•"/>
            </a:pPr>
            <a:r>
              <a:rPr lang="en-US"/>
              <a:t>identify the people who have the knowledge and how they relate among them</a:t>
            </a:r>
            <a:endParaRPr/>
          </a:p>
          <a:p>
            <a:pPr marL="342900" lvl="0" indent="-342900" algn="l" rtl="0">
              <a:spcBef>
                <a:spcPts val="400"/>
              </a:spcBef>
              <a:spcAft>
                <a:spcPts val="0"/>
              </a:spcAft>
              <a:buSzPts val="2000"/>
              <a:buChar char="•"/>
            </a:pPr>
            <a:r>
              <a:rPr lang="en-US"/>
              <a:t>strategically knowledge needed in the future and help to analyse current knowledge gaps</a:t>
            </a:r>
            <a:endParaRPr/>
          </a:p>
          <a:p>
            <a:pPr marL="342900" lvl="0" indent="-215900" algn="l" rtl="0">
              <a:spcBef>
                <a:spcPts val="400"/>
              </a:spcBef>
              <a:spcAft>
                <a:spcPts val="0"/>
              </a:spcAft>
              <a:buSzPts val="2000"/>
              <a:buNone/>
            </a:pPr>
            <a:endParaRPr/>
          </a:p>
        </p:txBody>
      </p:sp>
      <p:sp>
        <p:nvSpPr>
          <p:cNvPr id="102" name="Google Shape;102;p15"/>
          <p:cNvSpPr txBox="1">
            <a:spLocks noGrp="1"/>
          </p:cNvSpPr>
          <p:nvPr>
            <p:ph type="sldNum" idx="12"/>
          </p:nvPr>
        </p:nvSpPr>
        <p:spPr>
          <a:xfrm>
            <a:off x="106933" y="6381750"/>
            <a:ext cx="504627" cy="365125"/>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6"/>
          <p:cNvSpPr txBox="1">
            <a:spLocks noGrp="1"/>
          </p:cNvSpPr>
          <p:nvPr>
            <p:ph type="title"/>
          </p:nvPr>
        </p:nvSpPr>
        <p:spPr>
          <a:xfrm>
            <a:off x="611188" y="333375"/>
            <a:ext cx="8154987" cy="69215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Knowledge Maps in the CoP Work</a:t>
            </a:r>
            <a:endParaRPr/>
          </a:p>
        </p:txBody>
      </p:sp>
      <p:sp>
        <p:nvSpPr>
          <p:cNvPr id="108" name="Google Shape;108;p16"/>
          <p:cNvSpPr txBox="1">
            <a:spLocks noGrp="1"/>
          </p:cNvSpPr>
          <p:nvPr>
            <p:ph type="body" idx="1"/>
          </p:nvPr>
        </p:nvSpPr>
        <p:spPr>
          <a:xfrm>
            <a:off x="684213" y="1341438"/>
            <a:ext cx="8208267" cy="49752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2000"/>
              <a:buNone/>
            </a:pPr>
            <a:r>
              <a:rPr lang="en-US"/>
              <a:t>During networking in the CoPs, we will map all three aspects. That is, we will ask:</a:t>
            </a:r>
            <a:endParaRPr/>
          </a:p>
          <a:p>
            <a:pPr marL="0" lvl="0" indent="0" algn="l" rtl="0">
              <a:spcBef>
                <a:spcPts val="400"/>
              </a:spcBef>
              <a:spcAft>
                <a:spcPts val="0"/>
              </a:spcAft>
              <a:buSzPts val="2000"/>
              <a:buNone/>
            </a:pPr>
            <a:endParaRPr/>
          </a:p>
          <a:p>
            <a:pPr marL="342900" lvl="0" indent="-342900" algn="l" rtl="0">
              <a:spcBef>
                <a:spcPts val="400"/>
              </a:spcBef>
              <a:spcAft>
                <a:spcPts val="0"/>
              </a:spcAft>
              <a:buSzPts val="2000"/>
              <a:buFont typeface="Noto Sans Symbols"/>
              <a:buChar char="⮚"/>
            </a:pPr>
            <a:r>
              <a:rPr lang="en-US"/>
              <a:t>Who in our CoP has special knowledge about “….”(CoP topic )</a:t>
            </a:r>
            <a:endParaRPr/>
          </a:p>
          <a:p>
            <a:pPr marL="342900" lvl="0" indent="-342900" algn="l" rtl="0">
              <a:spcBef>
                <a:spcPts val="400"/>
              </a:spcBef>
              <a:spcAft>
                <a:spcPts val="0"/>
              </a:spcAft>
              <a:buSzPts val="2000"/>
              <a:buFont typeface="Noto Sans Symbols"/>
              <a:buChar char="⮚"/>
            </a:pPr>
            <a:r>
              <a:rPr lang="en-US"/>
              <a:t>What knowledge is needed in the future to find solutions to identified challenges and problems? </a:t>
            </a:r>
            <a:endParaRPr/>
          </a:p>
          <a:p>
            <a:pPr marL="342900" lvl="0" indent="-342900" algn="l" rtl="0">
              <a:spcBef>
                <a:spcPts val="400"/>
              </a:spcBef>
              <a:spcAft>
                <a:spcPts val="0"/>
              </a:spcAft>
              <a:buSzPts val="2000"/>
              <a:buFont typeface="Noto Sans Symbols"/>
              <a:buChar char="⮚"/>
            </a:pPr>
            <a:r>
              <a:rPr lang="en-US"/>
              <a:t>Where to find this knowledge? Do we have the necessary knowledge in the CoP or do we need to look elsewhere ?</a:t>
            </a:r>
            <a:endParaRPr/>
          </a:p>
          <a:p>
            <a:pPr marL="342900" lvl="0" indent="-215900" algn="l" rtl="0">
              <a:spcBef>
                <a:spcPts val="400"/>
              </a:spcBef>
              <a:spcAft>
                <a:spcPts val="0"/>
              </a:spcAft>
              <a:buSzPts val="2000"/>
              <a:buFont typeface="Noto Sans Symbols"/>
              <a:buNone/>
            </a:pPr>
            <a:endParaRPr/>
          </a:p>
          <a:p>
            <a:pPr marL="0" lvl="0" indent="0" algn="l" rtl="0">
              <a:spcBef>
                <a:spcPts val="400"/>
              </a:spcBef>
              <a:spcAft>
                <a:spcPts val="0"/>
              </a:spcAft>
              <a:buSzPts val="2000"/>
              <a:buNone/>
            </a:pPr>
            <a:endParaRPr/>
          </a:p>
        </p:txBody>
      </p:sp>
      <p:sp>
        <p:nvSpPr>
          <p:cNvPr id="109" name="Google Shape;109;p16"/>
          <p:cNvSpPr txBox="1">
            <a:spLocks noGrp="1"/>
          </p:cNvSpPr>
          <p:nvPr>
            <p:ph type="sldNum" idx="12"/>
          </p:nvPr>
        </p:nvSpPr>
        <p:spPr>
          <a:xfrm>
            <a:off x="106933" y="6381750"/>
            <a:ext cx="504627" cy="365125"/>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7"/>
          <p:cNvSpPr txBox="1">
            <a:spLocks noGrp="1"/>
          </p:cNvSpPr>
          <p:nvPr>
            <p:ph type="title"/>
          </p:nvPr>
        </p:nvSpPr>
        <p:spPr>
          <a:xfrm>
            <a:off x="611188" y="333375"/>
            <a:ext cx="8154987" cy="69215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a:t>Definition of Knowledge Management</a:t>
            </a:r>
            <a:endParaRPr/>
          </a:p>
        </p:txBody>
      </p:sp>
      <p:sp>
        <p:nvSpPr>
          <p:cNvPr id="115" name="Google Shape;115;p17"/>
          <p:cNvSpPr txBox="1">
            <a:spLocks noGrp="1"/>
          </p:cNvSpPr>
          <p:nvPr>
            <p:ph type="sldNum" idx="12"/>
          </p:nvPr>
        </p:nvSpPr>
        <p:spPr>
          <a:xfrm>
            <a:off x="106933" y="6381750"/>
            <a:ext cx="504627" cy="365125"/>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fld id="{00000000-1234-1234-1234-123412341234}" type="slidenum">
              <a:rPr lang="en-US"/>
              <a:t>9</a:t>
            </a:fld>
            <a:endParaRPr/>
          </a:p>
        </p:txBody>
      </p:sp>
      <p:sp>
        <p:nvSpPr>
          <p:cNvPr id="116" name="Google Shape;116;p17"/>
          <p:cNvSpPr txBox="1">
            <a:spLocks noGrp="1"/>
          </p:cNvSpPr>
          <p:nvPr>
            <p:ph type="body" idx="1"/>
          </p:nvPr>
        </p:nvSpPr>
        <p:spPr>
          <a:xfrm>
            <a:off x="611188" y="1340768"/>
            <a:ext cx="7344171" cy="4001095"/>
          </a:xfrm>
          <a:prstGeom prst="rect">
            <a:avLst/>
          </a:prstGeom>
          <a:noFill/>
          <a:ln>
            <a:noFill/>
          </a:ln>
        </p:spPr>
        <p:txBody>
          <a:bodyPr spcFirstLastPara="1" wrap="square" lIns="91425" tIns="45700" rIns="91425" bIns="45700" anchor="ctr" anchorCtr="0">
            <a:noAutofit/>
          </a:bodyPr>
          <a:lstStyle/>
          <a:p>
            <a:pPr marL="0" marR="0" lvl="0" indent="0" algn="l" rtl="0">
              <a:lnSpc>
                <a:spcPct val="150000"/>
              </a:lnSpc>
              <a:spcBef>
                <a:spcPts val="0"/>
              </a:spcBef>
              <a:spcAft>
                <a:spcPts val="0"/>
              </a:spcAft>
              <a:buClr>
                <a:schemeClr val="dk1"/>
              </a:buClr>
              <a:buSzPts val="2400"/>
              <a:buFont typeface="Open Sans"/>
              <a:buNone/>
            </a:pPr>
            <a:r>
              <a:rPr lang="en-US" sz="2400" i="0" u="none" strike="noStrike" cap="none">
                <a:solidFill>
                  <a:schemeClr val="dk1"/>
                </a:solidFill>
              </a:rPr>
              <a:t>Knowledge Management is the process of creating, sharing, using and managing the knowledge and information in order to create new value in a strategic way within a defined and structured context (an organization, business, institution, thematic network or within a sector)</a:t>
            </a:r>
            <a:r>
              <a:rPr lang="en-US" sz="2400"/>
              <a:t>. </a:t>
            </a:r>
            <a:endParaRPr/>
          </a:p>
          <a:p>
            <a:pPr marL="0" marR="0" lvl="0" indent="0" algn="l" rtl="0">
              <a:lnSpc>
                <a:spcPct val="100000"/>
              </a:lnSpc>
              <a:spcBef>
                <a:spcPts val="0"/>
              </a:spcBef>
              <a:spcAft>
                <a:spcPts val="0"/>
              </a:spcAft>
              <a:buClr>
                <a:schemeClr val="dk1"/>
              </a:buClr>
              <a:buSzPts val="2000"/>
              <a:buFont typeface="Open Sans"/>
              <a:buNone/>
            </a:pPr>
            <a:endParaRPr b="0" i="0" u="none" strike="noStrike" cap="none">
              <a:solidFill>
                <a:schemeClr val="dk1"/>
              </a:solidFill>
            </a:endParaRPr>
          </a:p>
          <a:p>
            <a:pPr marL="0" marR="0" lvl="0" indent="0" algn="l" rtl="0">
              <a:lnSpc>
                <a:spcPct val="100000"/>
              </a:lnSpc>
              <a:spcBef>
                <a:spcPts val="0"/>
              </a:spcBef>
              <a:spcAft>
                <a:spcPts val="0"/>
              </a:spcAft>
              <a:buClr>
                <a:schemeClr val="dk1"/>
              </a:buClr>
              <a:buSzPts val="1800"/>
              <a:buFont typeface="Open Sans"/>
              <a:buNone/>
            </a:pPr>
            <a:endParaRPr sz="1800" b="0" i="0" u="none" strike="noStrike" cap="none">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Neu_blank">
  <a:themeElements>
    <a:clrScheme name="denkmodell_Icons">
      <a:dk1>
        <a:srgbClr val="000000"/>
      </a:dk1>
      <a:lt1>
        <a:srgbClr val="FFFFFF"/>
      </a:lt1>
      <a:dk2>
        <a:srgbClr val="0062A1"/>
      </a:dk2>
      <a:lt2>
        <a:srgbClr val="FFFFFF"/>
      </a:lt2>
      <a:accent1>
        <a:srgbClr val="0062A1"/>
      </a:accent1>
      <a:accent2>
        <a:srgbClr val="61A3D3"/>
      </a:accent2>
      <a:accent3>
        <a:srgbClr val="C1022D"/>
      </a:accent3>
      <a:accent4>
        <a:srgbClr val="0085C5"/>
      </a:accent4>
      <a:accent5>
        <a:srgbClr val="9DDDFF"/>
      </a:accent5>
      <a:accent6>
        <a:srgbClr val="F02C59"/>
      </a:accent6>
      <a:hlink>
        <a:srgbClr val="7F7F7F"/>
      </a:hlink>
      <a:folHlink>
        <a:srgbClr val="59595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1138</Words>
  <Application>Microsoft Office PowerPoint</Application>
  <PresentationFormat>Bildschirmpräsentation (4:3)</PresentationFormat>
  <Paragraphs>166</Paragraphs>
  <Slides>19</Slides>
  <Notes>19</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19</vt:i4>
      </vt:variant>
    </vt:vector>
  </HeadingPairs>
  <TitlesOfParts>
    <vt:vector size="26" baseType="lpstr">
      <vt:lpstr>Arial</vt:lpstr>
      <vt:lpstr>Calibri</vt:lpstr>
      <vt:lpstr>Noto Sans Symbols</vt:lpstr>
      <vt:lpstr>Open Sans</vt:lpstr>
      <vt:lpstr>Open Sans Light</vt:lpstr>
      <vt:lpstr>Open Sans SemiBold</vt:lpstr>
      <vt:lpstr>Neu_blank</vt:lpstr>
      <vt:lpstr>PowerPoint-Präsentation</vt:lpstr>
      <vt:lpstr>Agenda for today</vt:lpstr>
      <vt:lpstr>Introduction to the brainstorming session</vt:lpstr>
      <vt:lpstr>The tool we use: Mind Mapping</vt:lpstr>
      <vt:lpstr>PowerPoint-Präsentation</vt:lpstr>
      <vt:lpstr>Introduction to Knowledge Map </vt:lpstr>
      <vt:lpstr>What is a knowledge Map? </vt:lpstr>
      <vt:lpstr>Knowledge Maps in the CoP Work</vt:lpstr>
      <vt:lpstr>Definition of Knowledge Management</vt:lpstr>
      <vt:lpstr>Knowledge Maps as part of a knowledge Management system</vt:lpstr>
      <vt:lpstr>What are the sources for the knowledge Map of our CoP?</vt:lpstr>
      <vt:lpstr>Knowledge Map elaboration steps</vt:lpstr>
      <vt:lpstr>Further Knowledge Questions for our data collection now</vt:lpstr>
      <vt:lpstr>Last topic for today – the Turin agenda</vt:lpstr>
      <vt:lpstr>Last topic for today – the Turin agenda</vt:lpstr>
      <vt:lpstr>Last topic for today – the Turin agenda</vt:lpstr>
      <vt:lpstr>PowerPoint-Präsentation</vt:lpstr>
      <vt:lpstr>Check - out</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Guckenbiehl, Judith GIZ</dc:creator>
  <cp:lastModifiedBy>Guckenbiehl, Judith GIZ</cp:lastModifiedBy>
  <cp:revision>1</cp:revision>
  <dcterms:modified xsi:type="dcterms:W3CDTF">2019-07-22T11:20:43Z</dcterms:modified>
</cp:coreProperties>
</file>