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69" r:id="rId4"/>
    <p:sldId id="270" r:id="rId5"/>
    <p:sldId id="274" r:id="rId6"/>
    <p:sldId id="271" r:id="rId7"/>
    <p:sldId id="272" r:id="rId8"/>
    <p:sldId id="273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5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8"/>
  </p:normalViewPr>
  <p:slideViewPr>
    <p:cSldViewPr snapToGrid="0" snapToObjects="1">
      <p:cViewPr varScale="1">
        <p:scale>
          <a:sx n="89" d="100"/>
          <a:sy n="89" d="100"/>
        </p:scale>
        <p:origin x="43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13B6-AEAB-1042-8C9C-06E8814B1FD8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B443A-6CD5-7F47-AE18-314E7DA5A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9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891535-9EBA-434B-ACEF-A8FC4F885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0B4AA1CD-08B4-FA4C-872F-26107833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4161"/>
            <a:ext cx="10515600" cy="10462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0704EF-369F-FD43-8C77-2A3882E0B912}"/>
              </a:ext>
            </a:extLst>
          </p:cNvPr>
          <p:cNvSpPr txBox="1"/>
          <p:nvPr userDrawn="1"/>
        </p:nvSpPr>
        <p:spPr>
          <a:xfrm>
            <a:off x="1001889" y="1144617"/>
            <a:ext cx="10188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2000" dirty="0">
                <a:solidFill>
                  <a:schemeClr val="bg1"/>
                </a:solidFill>
                <a:latin typeface="Avenir Book" panose="02000503020000020003" pitchFamily="2" charset="0"/>
                <a:cs typeface="Kokonor" pitchFamily="2" charset="0"/>
              </a:rPr>
              <a:t>4</a:t>
            </a:r>
            <a:r>
              <a:rPr lang="en-ZW" sz="2000" baseline="30000" dirty="0">
                <a:solidFill>
                  <a:schemeClr val="bg1"/>
                </a:solidFill>
                <a:latin typeface="Avenir Book" panose="02000503020000020003" pitchFamily="2" charset="0"/>
                <a:cs typeface="Kokonor" pitchFamily="2" charset="0"/>
              </a:rPr>
              <a:t>th</a:t>
            </a:r>
            <a:r>
              <a:rPr lang="en-ZW" sz="2000" dirty="0">
                <a:solidFill>
                  <a:schemeClr val="bg1"/>
                </a:solidFill>
                <a:latin typeface="Avenir Book" panose="02000503020000020003" pitchFamily="2" charset="0"/>
                <a:cs typeface="Kokonor" pitchFamily="2" charset="0"/>
              </a:rPr>
              <a:t> Biennial Scientific Conference on Medical Products Regulation in Africa (</a:t>
            </a:r>
            <a:r>
              <a:rPr lang="en-ZW" sz="2000" dirty="0" err="1">
                <a:solidFill>
                  <a:schemeClr val="bg1"/>
                </a:solidFill>
                <a:latin typeface="Avenir Book" panose="02000503020000020003" pitchFamily="2" charset="0"/>
                <a:cs typeface="Kokonor" pitchFamily="2" charset="0"/>
              </a:rPr>
              <a:t>SCoMRA</a:t>
            </a:r>
            <a:r>
              <a:rPr lang="en-ZW" sz="2000" dirty="0">
                <a:solidFill>
                  <a:schemeClr val="bg1"/>
                </a:solidFill>
                <a:latin typeface="Avenir Book" panose="02000503020000020003" pitchFamily="2" charset="0"/>
                <a:cs typeface="Kokonor" pitchFamily="2" charset="0"/>
              </a:rPr>
              <a:t> IV)</a:t>
            </a:r>
          </a:p>
          <a:p>
            <a:pPr algn="ctr"/>
            <a:r>
              <a:rPr lang="en-ZW" sz="2000" dirty="0">
                <a:solidFill>
                  <a:schemeClr val="bg1"/>
                </a:solidFill>
                <a:latin typeface="Avenir Book" panose="02000503020000020003" pitchFamily="2" charset="0"/>
                <a:cs typeface="Kokonor" pitchFamily="2" charset="0"/>
              </a:rPr>
              <a:t>Victoria Falls, Zimbabwe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09E8E1-9DC1-604F-84F0-BD9F85265B77}"/>
              </a:ext>
            </a:extLst>
          </p:cNvPr>
          <p:cNvSpPr txBox="1"/>
          <p:nvPr userDrawn="1"/>
        </p:nvSpPr>
        <p:spPr>
          <a:xfrm>
            <a:off x="2873022" y="5746044"/>
            <a:ext cx="6445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>
                <a:solidFill>
                  <a:schemeClr val="bg1"/>
                </a:solidFill>
                <a:latin typeface="Avenir Book" panose="02000503020000020003" pitchFamily="2" charset="0"/>
                <a:cs typeface="Kokonor" pitchFamily="2" charset="0"/>
              </a:rPr>
              <a:t>A Decade of regulatory harmonization in Africa: Where are we? Where do we go from 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B90A57-8032-184D-9C9E-A929BFCC0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847" y="-146020"/>
            <a:ext cx="2674011" cy="12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7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78F146-3CE4-D646-8C99-5F0BB4CF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F86446B-6174-EB48-8BE6-B73723322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46D260-FD5D-BF4B-9483-DEBF94DF7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3F493C-7CC3-0B44-990E-A33E022B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D1A99-8F61-604C-AE13-ABF1BDFC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30F894-6136-7245-8C08-33BA869D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CF458-B457-FA4C-AAE4-7FDDD2F29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5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9114A-3627-BC46-A651-BB83F3D0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4753C2-3F76-A64C-8BC0-A958E9AE6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A736ED-218D-D647-8F52-C9723BF3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40AAB8-3701-5F45-8D8C-40044F45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320A7F-6A25-1A40-B54A-3BA60619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CF458-B457-FA4C-AAE4-7FDDD2F29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64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231CEB-F30F-8B4D-A7D9-4F3EECBBE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1178C6-06F1-264A-B00A-03819AD44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53DCE5-E8C8-8647-83EB-129D49E2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AF9919-1600-A84F-9AD4-59343642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AAFA00-B86A-C24F-9608-7E315C1D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CF458-B457-FA4C-AAE4-7FDDD2F29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5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ld Page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E81CD6F6-350C-424F-B87B-B489019B5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115" y="193022"/>
            <a:ext cx="8831767" cy="786643"/>
          </a:xfrm>
          <a:prstGeom prst="rect">
            <a:avLst/>
          </a:prstGeom>
        </p:spPr>
        <p:txBody>
          <a:bodyPr lIns="396000" rIns="90000" anchor="ctr" anchorCtr="0"/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28A259-20E5-8745-896C-794B39DC8489}"/>
              </a:ext>
            </a:extLst>
          </p:cNvPr>
          <p:cNvSpPr txBox="1"/>
          <p:nvPr userDrawn="1"/>
        </p:nvSpPr>
        <p:spPr>
          <a:xfrm>
            <a:off x="2873022" y="5746044"/>
            <a:ext cx="6445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>
                <a:solidFill>
                  <a:schemeClr val="bg1"/>
                </a:solidFill>
                <a:latin typeface="Avenir Book" panose="02000503020000020003" pitchFamily="2" charset="0"/>
                <a:cs typeface="Kokonor" pitchFamily="2" charset="0"/>
              </a:rPr>
              <a:t>A Decade of regulatory harmonization in Africa: Where are we? Where do we go from here?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0C3EB9F-AE03-934B-B04A-37D9DF4AA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5327"/>
            <a:ext cx="10515600" cy="418934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2pPr>
            <a:lvl3pPr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4pPr>
            <a:lvl5pPr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AF3977-64F1-A84F-9E15-4EDF44B24184}"/>
              </a:ext>
            </a:extLst>
          </p:cNvPr>
          <p:cNvSpPr txBox="1"/>
          <p:nvPr userDrawn="1"/>
        </p:nvSpPr>
        <p:spPr>
          <a:xfrm>
            <a:off x="11176000" y="110001"/>
            <a:ext cx="9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>
                <a:solidFill>
                  <a:schemeClr val="bg1"/>
                </a:solidFill>
                <a:latin typeface="Avenir Book" panose="02000503020000020003" pitchFamily="2" charset="0"/>
                <a:cs typeface="Kokonor" pitchFamily="2" charset="0"/>
              </a:rPr>
              <a:t>#SCOMRA</a:t>
            </a:r>
          </a:p>
        </p:txBody>
      </p:sp>
      <p:pic>
        <p:nvPicPr>
          <p:cNvPr id="3" name="Graphic 2" descr="Africa">
            <a:extLst>
              <a:ext uri="{FF2B5EF4-FFF2-40B4-BE49-F238E27FC236}">
                <a16:creationId xmlns:a16="http://schemas.microsoft.com/office/drawing/2014/main" xmlns="" id="{88CD72E7-A86B-024D-B59F-29E618A9C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53799" y="381091"/>
            <a:ext cx="619125" cy="619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1B3EAF-2A02-024E-9E23-C769298480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7847" y="-146020"/>
            <a:ext cx="2674011" cy="12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5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6BA1C-3069-5345-8A55-9CF82AD1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210530-AEB3-9E48-A0B8-9E39B3F5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11ED57-06A4-8B49-82A9-F9C59D3C05D6}"/>
              </a:ext>
            </a:extLst>
          </p:cNvPr>
          <p:cNvSpPr txBox="1"/>
          <p:nvPr userDrawn="1"/>
        </p:nvSpPr>
        <p:spPr>
          <a:xfrm>
            <a:off x="3578578" y="6299200"/>
            <a:ext cx="542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decade of regulatory harmonization</a:t>
            </a:r>
          </a:p>
        </p:txBody>
      </p:sp>
    </p:spTree>
    <p:extLst>
      <p:ext uri="{BB962C8B-B14F-4D97-AF65-F5344CB8AC3E}">
        <p14:creationId xmlns:p14="http://schemas.microsoft.com/office/powerpoint/2010/main" val="138288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168C7-3D3A-C34A-A0D6-47428AB2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8B11DA-1FE1-3A40-9378-E1DB1AC8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65CB3E-EEB3-2642-9C04-2058D57D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1250CB-603C-9847-9E40-0DBF4E31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8D80F6-8273-F240-8C76-7D93BCE5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CF458-B457-FA4C-AAE4-7FDDD2F29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6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EBF6D-5781-3642-9003-5B606A84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34EA3-9B72-FC45-B3DF-CB1590C44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F5ABD7-D610-6D47-9CC7-0EC363E35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A9E082-A2F1-7548-BA09-9DA2C5F6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3B7AAC-A627-FD45-A0EB-C952823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A57F99-4672-7449-8A87-3DDDFD2B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CF458-B457-FA4C-AAE4-7FDDD2F29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6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BB101-51D3-E044-9E39-2E809824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2556BA-4046-A643-BE64-C2BE7F36F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6D9F30-A77C-9A46-9105-B6EC3DAC9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D85996-B85A-3843-A836-AC8497D51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E14E35-7630-8B47-968D-73776CCE7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B50110-DC61-0C45-BE3F-7BE698BFA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19BC354-EC98-644C-8212-A5F21294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13D061C-A3EE-AC48-BE6D-9057ABD2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CF458-B457-FA4C-AAE4-7FDDD2F29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9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A58F9-470D-A74D-8FB0-AB700A42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C7B32CC-AAFD-7245-B051-F2E9EDBD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F7B0DD-1E3F-534F-BA42-6947913C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DF2731-5D16-114F-B1E7-1500D9C4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CF458-B457-FA4C-AAE4-7FDDD2F29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0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0D0C82-1F31-544A-ACE7-D1BF571D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85C9263-240C-E241-92CB-8A480FAC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5EB005-DFD2-224A-9858-D3387902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CF458-B457-FA4C-AAE4-7FDDD2F29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2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F7FD6-2AE8-9245-9C7B-0034DD38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3C8BF0-1E74-3744-8815-4B4DB571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78474B-8E72-134E-8FBC-D42621BAB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6C7434-970C-A64E-BCC5-9DDEFE18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E2E829-A137-CC49-9FB6-7143E67D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599665-B3EA-AB49-99E1-29127E93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CF458-B457-FA4C-AAE4-7FDDD2F29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20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Relationship Id="rId22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861D1B-D904-FD4A-AE25-530AAE48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016EF24-2A1C-4245-94C2-9D775FEB63DF}"/>
              </a:ext>
            </a:extLst>
          </p:cNvPr>
          <p:cNvSpPr/>
          <p:nvPr userDrawn="1"/>
        </p:nvSpPr>
        <p:spPr>
          <a:xfrm>
            <a:off x="0" y="6110568"/>
            <a:ext cx="12192000" cy="74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85C47A-D9B7-B540-AB05-0C3F731BE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F1944B-167B-884F-B69B-BBC6D12877C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293" y="6222842"/>
            <a:ext cx="1276544" cy="531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4A86AB4-50C5-5446-B858-6FE74DF1494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8243" y="6150400"/>
            <a:ext cx="1259269" cy="734163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B610C0D-1319-7F45-81A4-749AFC8FDAF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3372" y="6311900"/>
            <a:ext cx="1308423" cy="421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E07B10-27B4-B946-95C8-49B9730A95C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1590" y="6133672"/>
            <a:ext cx="718405" cy="7184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1796BE0-23DB-F540-9AC1-4293497FD45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4776" y="6177565"/>
            <a:ext cx="651309" cy="6441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99679E7-9339-D046-849F-5B999D186A1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7923" y="6229628"/>
            <a:ext cx="540066" cy="5400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8A4EB56-4A37-A04D-BFEB-0E8670AD1DF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1334" y="6270872"/>
            <a:ext cx="1434703" cy="539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5975D46-A903-1948-940E-D4E4CDBAC58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3757" y="6247629"/>
            <a:ext cx="1597914" cy="460404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4CFEDF6-AD34-6043-AB0F-E94F2F2836F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469438" y="6253501"/>
            <a:ext cx="1379506" cy="5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7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728D1-1B0E-2C43-B007-C8C23B6B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3953"/>
            <a:ext cx="9144000" cy="9012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04A511-8111-0346-A3D5-BD8CD251F0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9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F62DD0F-6596-B148-8BFF-9DFD386149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DB1C71-C900-8346-A6E9-626A4FD2C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11D709-4B82-1846-83C5-7A719624E6B7}"/>
              </a:ext>
            </a:extLst>
          </p:cNvPr>
          <p:cNvSpPr txBox="1"/>
          <p:nvPr/>
        </p:nvSpPr>
        <p:spPr>
          <a:xfrm>
            <a:off x="11544300" y="503322"/>
            <a:ext cx="26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65D37"/>
                </a:solidFill>
                <a:latin typeface="Avenir Book" panose="02000503020000020003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8856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A174DBE-5493-0043-9460-88BD6E746B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D1AAF1-2657-284B-8895-DE88A29D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D41DCA-32A2-4448-98AF-DE3DE306458B}"/>
              </a:ext>
            </a:extLst>
          </p:cNvPr>
          <p:cNvSpPr txBox="1"/>
          <p:nvPr/>
        </p:nvSpPr>
        <p:spPr>
          <a:xfrm>
            <a:off x="11498580" y="503322"/>
            <a:ext cx="354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65D37"/>
                </a:solidFill>
                <a:latin typeface="Avenir Book" panose="02000503020000020003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8261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3DB6F12-E917-6F4C-8DE0-FD448F1FED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EC0D6D-97E1-5746-8799-7435EA12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4EEEA3-79A6-DC4A-84BF-8CAE2BAB4627}"/>
              </a:ext>
            </a:extLst>
          </p:cNvPr>
          <p:cNvSpPr txBox="1"/>
          <p:nvPr/>
        </p:nvSpPr>
        <p:spPr>
          <a:xfrm>
            <a:off x="11544300" y="503322"/>
            <a:ext cx="26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65D37"/>
                </a:solidFill>
                <a:latin typeface="Avenir Book" panose="02000503020000020003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511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3DB6F12-E917-6F4C-8DE0-FD448F1FED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EC0D6D-97E1-5746-8799-7435EA12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4EEEA3-79A6-DC4A-84BF-8CAE2BAB4627}"/>
              </a:ext>
            </a:extLst>
          </p:cNvPr>
          <p:cNvSpPr txBox="1"/>
          <p:nvPr/>
        </p:nvSpPr>
        <p:spPr>
          <a:xfrm>
            <a:off x="11544300" y="503322"/>
            <a:ext cx="26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65D37"/>
                </a:solidFill>
                <a:latin typeface="Avenir Book" panose="02000503020000020003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913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2E4B8EF-A60B-D04B-84B1-3EE841064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E1700D-B9F7-1C4F-9FF2-CE20462BB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530EDF-0C4D-1744-A66F-92DADBC35FBA}"/>
              </a:ext>
            </a:extLst>
          </p:cNvPr>
          <p:cNvSpPr txBox="1"/>
          <p:nvPr/>
        </p:nvSpPr>
        <p:spPr>
          <a:xfrm>
            <a:off x="11544300" y="503322"/>
            <a:ext cx="26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65D37"/>
                </a:solidFill>
                <a:latin typeface="Avenir Book" panose="02000503020000020003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937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CC46A91-2330-104C-BC82-ABFADF10D9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1274D6-6ECB-3A4B-8BFA-54F178326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F9942A-763C-AD44-9B94-E8FA8228E5F7}"/>
              </a:ext>
            </a:extLst>
          </p:cNvPr>
          <p:cNvSpPr txBox="1"/>
          <p:nvPr/>
        </p:nvSpPr>
        <p:spPr>
          <a:xfrm>
            <a:off x="11544300" y="503322"/>
            <a:ext cx="26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65D37"/>
                </a:solidFill>
                <a:latin typeface="Avenir Book" panose="02000503020000020003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6793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32282DD-754B-2D44-94B3-3C525948E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765C2-1252-BA42-8BEB-6CE97E4B5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15948E-DC0A-764A-AC1B-C72DCBA4B93A}"/>
              </a:ext>
            </a:extLst>
          </p:cNvPr>
          <p:cNvSpPr txBox="1"/>
          <p:nvPr/>
        </p:nvSpPr>
        <p:spPr>
          <a:xfrm>
            <a:off x="11544300" y="503322"/>
            <a:ext cx="26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65D37"/>
                </a:solidFill>
                <a:latin typeface="Avenir Book" panose="02000503020000020003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4070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D5B64A0-E0E5-454D-B13B-448E559BE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28AC4E-47B5-C048-87C9-85BF8CAAF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690B19-7755-F447-B694-5B6F9BF8D35A}"/>
              </a:ext>
            </a:extLst>
          </p:cNvPr>
          <p:cNvSpPr txBox="1"/>
          <p:nvPr/>
        </p:nvSpPr>
        <p:spPr>
          <a:xfrm>
            <a:off x="11544300" y="503322"/>
            <a:ext cx="26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65D37"/>
                </a:solidFill>
                <a:latin typeface="Avenir Book" panose="02000503020000020003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8148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5C4BF7D-8E0E-9447-BBF6-D0F3FE137E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D1BA2F-244E-4E44-B2EC-A6DCF4322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5161EB-D0D8-D04C-8AF9-18735430D545}"/>
              </a:ext>
            </a:extLst>
          </p:cNvPr>
          <p:cNvSpPr txBox="1"/>
          <p:nvPr/>
        </p:nvSpPr>
        <p:spPr>
          <a:xfrm>
            <a:off x="11544300" y="503322"/>
            <a:ext cx="26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65D37"/>
                </a:solidFill>
                <a:latin typeface="Avenir Book" panose="02000503020000020003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1622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9952E6A-BB4D-B54D-9FD3-A4232C41D4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4109F8-4AE3-9F47-ADDA-800E24777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B84C3C-7150-CF42-8A5C-F70D880923A1}"/>
              </a:ext>
            </a:extLst>
          </p:cNvPr>
          <p:cNvSpPr txBox="1"/>
          <p:nvPr/>
        </p:nvSpPr>
        <p:spPr>
          <a:xfrm>
            <a:off x="11544300" y="503322"/>
            <a:ext cx="26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65D37"/>
                </a:solidFill>
                <a:latin typeface="Avenir Book" panose="02000503020000020003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4104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Book</vt:lpstr>
      <vt:lpstr>Calibri</vt:lpstr>
      <vt:lpstr>Calibri Light</vt:lpstr>
      <vt:lpstr>Kokonor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Shingai Gwatidzo</dc:creator>
  <cp:lastModifiedBy>Paul Tanui</cp:lastModifiedBy>
  <cp:revision>13</cp:revision>
  <cp:lastPrinted>2019-09-05T16:38:02Z</cp:lastPrinted>
  <dcterms:created xsi:type="dcterms:W3CDTF">2019-09-05T15:49:48Z</dcterms:created>
  <dcterms:modified xsi:type="dcterms:W3CDTF">2019-09-13T08:12:42Z</dcterms:modified>
</cp:coreProperties>
</file>